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3.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12" r:id="rId1"/>
    <p:sldMasterId id="2147483724" r:id="rId2"/>
    <p:sldMasterId id="2147483718" r:id="rId3"/>
    <p:sldMasterId id="2147483694" r:id="rId4"/>
  </p:sldMasterIdLst>
  <p:notesMasterIdLst>
    <p:notesMasterId r:id="rId37"/>
  </p:notesMasterIdLst>
  <p:handoutMasterIdLst>
    <p:handoutMasterId r:id="rId38"/>
  </p:handoutMasterIdLst>
  <p:sldIdLst>
    <p:sldId id="261" r:id="rId5"/>
    <p:sldId id="327" r:id="rId6"/>
    <p:sldId id="328" r:id="rId7"/>
    <p:sldId id="268" r:id="rId8"/>
    <p:sldId id="329" r:id="rId9"/>
    <p:sldId id="1376" r:id="rId10"/>
    <p:sldId id="330" r:id="rId11"/>
    <p:sldId id="331" r:id="rId12"/>
    <p:sldId id="332" r:id="rId13"/>
    <p:sldId id="333" r:id="rId14"/>
    <p:sldId id="334" r:id="rId15"/>
    <p:sldId id="1416" r:id="rId16"/>
    <p:sldId id="293" r:id="rId17"/>
    <p:sldId id="272" r:id="rId18"/>
    <p:sldId id="357" r:id="rId19"/>
    <p:sldId id="356" r:id="rId20"/>
    <p:sldId id="1377" r:id="rId21"/>
    <p:sldId id="1375" r:id="rId22"/>
    <p:sldId id="1358" r:id="rId23"/>
    <p:sldId id="346" r:id="rId24"/>
    <p:sldId id="347" r:id="rId25"/>
    <p:sldId id="360" r:id="rId26"/>
    <p:sldId id="350" r:id="rId27"/>
    <p:sldId id="362" r:id="rId28"/>
    <p:sldId id="351" r:id="rId29"/>
    <p:sldId id="352" r:id="rId30"/>
    <p:sldId id="1414" r:id="rId31"/>
    <p:sldId id="1415" r:id="rId32"/>
    <p:sldId id="280" r:id="rId33"/>
    <p:sldId id="281" r:id="rId34"/>
    <p:sldId id="321" r:id="rId35"/>
    <p:sldId id="285"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DBFEB02-04F8-FE17-2C9B-E1C5E9A46D02}" name="Ousseini Abdoulaye" initials="OA" userId="210f9ffe9c9eba83" providerId="Windows Live"/>
  <p188:author id="{F38263A4-ACD1-0497-AAA5-01803979A2B5}" name="Raqibat Idris" initials="RI" userId="146d762bbc74e793" providerId="Windows Live"/>
  <p188:author id="{1F1CF6CB-BBA6-03A4-D075-81A7F5F44314}" name="MERALLI BALLOU, Ange-Valérie, Shade,Rokia" initials="AM" userId="S::MeralliballouA@unaids.org::b2e9bd68-a0ef-4565-953c-96e8a0c2fc73" providerId="AD"/>
  <p188:author id="{71A207D9-ED76-DE8D-DDE2-E671962DF553}" name="WILLY MUPANGA" initials="WM" userId="997257a47e7298b1" providerId="Windows Liv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Ginette Hounkanrin" initials="GH" lastIdx="1" clrIdx="0">
    <p:extLst>
      <p:ext uri="{19B8F6BF-5375-455C-9EA6-DF929625EA0E}">
        <p15:presenceInfo xmlns:p15="http://schemas.microsoft.com/office/powerpoint/2012/main" userId="S::ghounkanrin@e2aproject.org::9b48b288-8afb-4105-a78d-4b4f280d586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2D5B"/>
    <a:srgbClr val="58C3EB"/>
    <a:srgbClr val="E62D74"/>
    <a:srgbClr val="009CDE"/>
    <a:srgbClr val="08149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936" autoAdjust="0"/>
    <p:restoredTop sz="93501" autoAdjust="0"/>
  </p:normalViewPr>
  <p:slideViewPr>
    <p:cSldViewPr snapToGrid="0" snapToObjects="1">
      <p:cViewPr varScale="1">
        <p:scale>
          <a:sx n="137" d="100"/>
          <a:sy n="137" d="100"/>
        </p:scale>
        <p:origin x="704" y="30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8169"/>
    </p:cViewPr>
  </p:sorterViewPr>
  <p:notesViewPr>
    <p:cSldViewPr snapToGrid="0" snapToObjects="1">
      <p:cViewPr varScale="1">
        <p:scale>
          <a:sx n="97" d="100"/>
          <a:sy n="97" d="100"/>
        </p:scale>
        <p:origin x="3120" y="20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commentAuthors" Target="commentAuthor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8/10/relationships/authors" Target="author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60AEE1E-CDBC-7B44-96AB-26CB8306A3B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C46F8399-6732-A14A-9B0E-8B41CFAA403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369472-1EFB-0643-B7E2-8FC918FAF5D0}" type="datetimeFigureOut">
              <a:rPr lang="en-US" smtClean="0"/>
              <a:t>11/10/2025</a:t>
            </a:fld>
            <a:endParaRPr lang="en-US"/>
          </a:p>
        </p:txBody>
      </p:sp>
      <p:sp>
        <p:nvSpPr>
          <p:cNvPr id="4" name="Footer Placeholder 3">
            <a:extLst>
              <a:ext uri="{FF2B5EF4-FFF2-40B4-BE49-F238E27FC236}">
                <a16:creationId xmlns:a16="http://schemas.microsoft.com/office/drawing/2014/main" id="{D3F73660-14FE-F448-8DEA-68B23FABFEC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601EF15C-0DEB-084B-A802-1ECBE90EDBA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1C8B1F7-7C69-884E-8787-89B3B15DFCE5}" type="slidenum">
              <a:rPr lang="en-US" smtClean="0"/>
              <a:t>‹#›</a:t>
            </a:fld>
            <a:endParaRPr lang="en-US"/>
          </a:p>
        </p:txBody>
      </p:sp>
    </p:spTree>
    <p:extLst>
      <p:ext uri="{BB962C8B-B14F-4D97-AF65-F5344CB8AC3E}">
        <p14:creationId xmlns:p14="http://schemas.microsoft.com/office/powerpoint/2010/main" val="19364992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1D13D47-DA42-1745-B7B9-17A341DCCCA2}" type="datetimeFigureOut">
              <a:rPr lang="fr-FR" smtClean="0"/>
              <a:t>10/11/2025</a:t>
            </a:fld>
            <a:endParaRPr lang="fr-FR"/>
          </a:p>
        </p:txBody>
      </p:sp>
      <p:sp>
        <p:nvSpPr>
          <p:cNvPr id="4" name="Espace réservé de l'image de diapositiv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fr-F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5D6D187-2786-1648-A1F7-1CE11C2B1330}" type="slidenum">
              <a:rPr lang="fr-FR" smtClean="0"/>
              <a:t>‹#›</a:t>
            </a:fld>
            <a:endParaRPr lang="fr-FR"/>
          </a:p>
        </p:txBody>
      </p:sp>
    </p:spTree>
    <p:extLst>
      <p:ext uri="{BB962C8B-B14F-4D97-AF65-F5344CB8AC3E}">
        <p14:creationId xmlns:p14="http://schemas.microsoft.com/office/powerpoint/2010/main" val="6769482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5D6D187-2786-1648-A1F7-1CE11C2B1330}" type="slidenum">
              <a:rPr lang="fr-FR" smtClean="0"/>
              <a:t>1</a:t>
            </a:fld>
            <a:endParaRPr lang="fr-FR" dirty="0"/>
          </a:p>
        </p:txBody>
      </p:sp>
    </p:spTree>
    <p:extLst>
      <p:ext uri="{BB962C8B-B14F-4D97-AF65-F5344CB8AC3E}">
        <p14:creationId xmlns:p14="http://schemas.microsoft.com/office/powerpoint/2010/main" val="19981735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txBody>
          <a:bodyPr/>
          <a:lstStyle/>
          <a:p>
            <a:endParaRPr lang="en-US"/>
          </a:p>
        </p:txBody>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15D6D187-2786-1648-A1F7-1CE11C2B1330}" type="slidenum">
              <a:rPr lang="fr-FR" smtClean="0"/>
              <a:t>10</a:t>
            </a:fld>
            <a:endParaRPr lang="fr-FR" dirty="0"/>
          </a:p>
        </p:txBody>
      </p:sp>
    </p:spTree>
    <p:extLst>
      <p:ext uri="{BB962C8B-B14F-4D97-AF65-F5344CB8AC3E}">
        <p14:creationId xmlns:p14="http://schemas.microsoft.com/office/powerpoint/2010/main" val="6876751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txBody>
          <a:bodyPr/>
          <a:lstStyle/>
          <a:p>
            <a:endParaRPr lang="en-US"/>
          </a:p>
        </p:txBody>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gsw-FR" dirty="0"/>
          </a:p>
        </p:txBody>
      </p:sp>
      <p:sp>
        <p:nvSpPr>
          <p:cNvPr id="4" name="Espace réservé du numéro de diapositive 3"/>
          <p:cNvSpPr>
            <a:spLocks noGrp="1"/>
          </p:cNvSpPr>
          <p:nvPr>
            <p:ph type="sldNum" sz="quarter" idx="5"/>
          </p:nvPr>
        </p:nvSpPr>
        <p:spPr/>
        <p:txBody>
          <a:bodyPr/>
          <a:lstStyle/>
          <a:p>
            <a:fld id="{15D6D187-2786-1648-A1F7-1CE11C2B1330}" type="slidenum">
              <a:rPr lang="fr-FR" smtClean="0"/>
              <a:t>11</a:t>
            </a:fld>
            <a:endParaRPr lang="fr-FR" dirty="0"/>
          </a:p>
        </p:txBody>
      </p:sp>
    </p:spTree>
    <p:extLst>
      <p:ext uri="{BB962C8B-B14F-4D97-AF65-F5344CB8AC3E}">
        <p14:creationId xmlns:p14="http://schemas.microsoft.com/office/powerpoint/2010/main" val="25276950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9510E1-68D7-052B-80A8-10FAD20D0C04}"/>
            </a:ext>
          </a:extLst>
        </p:cNvPr>
        <p:cNvGrpSpPr/>
        <p:nvPr/>
      </p:nvGrpSpPr>
      <p:grpSpPr>
        <a:xfrm>
          <a:off x="0" y="0"/>
          <a:ext cx="0" cy="0"/>
          <a:chOff x="0" y="0"/>
          <a:chExt cx="0" cy="0"/>
        </a:xfrm>
      </p:grpSpPr>
      <p:sp>
        <p:nvSpPr>
          <p:cNvPr id="2" name="Espace réservé de l'image de diapositive 1">
            <a:extLst>
              <a:ext uri="{FF2B5EF4-FFF2-40B4-BE49-F238E27FC236}">
                <a16:creationId xmlns:a16="http://schemas.microsoft.com/office/drawing/2014/main" id="{0B9357B6-356D-0BD3-3E01-9CA0E3AE5781}"/>
              </a:ext>
            </a:extLst>
          </p:cNvPr>
          <p:cNvSpPr>
            <a:spLocks noGrp="1" noRot="1" noChangeAspect="1"/>
          </p:cNvSpPr>
          <p:nvPr>
            <p:ph type="sldImg"/>
          </p:nvPr>
        </p:nvSpPr>
        <p:spPr/>
        <p:txBody>
          <a:bodyPr/>
          <a:lstStyle/>
          <a:p>
            <a:endParaRPr lang="en-US" dirty="0"/>
          </a:p>
        </p:txBody>
      </p:sp>
      <p:sp>
        <p:nvSpPr>
          <p:cNvPr id="3" name="Espace réservé des notes 2">
            <a:extLst>
              <a:ext uri="{FF2B5EF4-FFF2-40B4-BE49-F238E27FC236}">
                <a16:creationId xmlns:a16="http://schemas.microsoft.com/office/drawing/2014/main" id="{8D1FB53E-7FEA-3D86-E7FE-291418889B11}"/>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gsw-FR" dirty="0"/>
          </a:p>
        </p:txBody>
      </p:sp>
      <p:sp>
        <p:nvSpPr>
          <p:cNvPr id="4" name="Espace réservé du numéro de diapositive 3">
            <a:extLst>
              <a:ext uri="{FF2B5EF4-FFF2-40B4-BE49-F238E27FC236}">
                <a16:creationId xmlns:a16="http://schemas.microsoft.com/office/drawing/2014/main" id="{1057A5E7-C7A9-37DD-F6C9-9C56A8F33F94}"/>
              </a:ext>
            </a:extLst>
          </p:cNvPr>
          <p:cNvSpPr>
            <a:spLocks noGrp="1"/>
          </p:cNvSpPr>
          <p:nvPr>
            <p:ph type="sldNum" sz="quarter" idx="5"/>
          </p:nvPr>
        </p:nvSpPr>
        <p:spPr/>
        <p:txBody>
          <a:bodyPr/>
          <a:lstStyle/>
          <a:p>
            <a:fld id="{15D6D187-2786-1648-A1F7-1CE11C2B1330}" type="slidenum">
              <a:rPr lang="fr-FR" smtClean="0"/>
              <a:t>12</a:t>
            </a:fld>
            <a:endParaRPr lang="fr-FR" dirty="0"/>
          </a:p>
        </p:txBody>
      </p:sp>
    </p:spTree>
    <p:extLst>
      <p:ext uri="{BB962C8B-B14F-4D97-AF65-F5344CB8AC3E}">
        <p14:creationId xmlns:p14="http://schemas.microsoft.com/office/powerpoint/2010/main" val="27162779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txBody>
          <a:bodyPr/>
          <a:lstStyle/>
          <a:p>
            <a:endParaRPr lang="en-US" dirty="0"/>
          </a:p>
        </p:txBody>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15D6D187-2786-1648-A1F7-1CE11C2B1330}" type="slidenum">
              <a:rPr lang="fr-FR" smtClean="0"/>
              <a:t>13</a:t>
            </a:fld>
            <a:endParaRPr lang="fr-FR" dirty="0"/>
          </a:p>
        </p:txBody>
      </p:sp>
    </p:spTree>
    <p:extLst>
      <p:ext uri="{BB962C8B-B14F-4D97-AF65-F5344CB8AC3E}">
        <p14:creationId xmlns:p14="http://schemas.microsoft.com/office/powerpoint/2010/main" val="28327636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txBody>
          <a:bodyPr/>
          <a:lstStyle/>
          <a:p>
            <a:endParaRPr lang="en-US" dirty="0"/>
          </a:p>
        </p:txBody>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15D6D187-2786-1648-A1F7-1CE11C2B1330}" type="slidenum">
              <a:rPr lang="fr-FR" smtClean="0"/>
              <a:t>14</a:t>
            </a:fld>
            <a:endParaRPr lang="fr-FR" dirty="0"/>
          </a:p>
        </p:txBody>
      </p:sp>
    </p:spTree>
    <p:extLst>
      <p:ext uri="{BB962C8B-B14F-4D97-AF65-F5344CB8AC3E}">
        <p14:creationId xmlns:p14="http://schemas.microsoft.com/office/powerpoint/2010/main" val="41181549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0CF6AF-F17B-D05B-2C4E-9DE5F605AA5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5ABBDF4-FEE3-72BD-8DCA-85DFC08795C9}"/>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459FCF50-ED45-6C65-4F9A-01331F338879}"/>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a:extLst>
              <a:ext uri="{FF2B5EF4-FFF2-40B4-BE49-F238E27FC236}">
                <a16:creationId xmlns:a16="http://schemas.microsoft.com/office/drawing/2014/main" id="{6E65CFC2-4729-61FD-3791-6D70F16E002B}"/>
              </a:ext>
            </a:extLst>
          </p:cNvPr>
          <p:cNvSpPr>
            <a:spLocks noGrp="1"/>
          </p:cNvSpPr>
          <p:nvPr>
            <p:ph type="sldNum" sz="quarter" idx="10"/>
          </p:nvPr>
        </p:nvSpPr>
        <p:spPr/>
        <p:txBody>
          <a:bodyPr/>
          <a:lstStyle/>
          <a:p>
            <a:fld id="{7A4AFA59-9552-420D-871D-086A6ED3FC1D}" type="slidenum">
              <a:rPr lang="en-GB" smtClean="0"/>
              <a:t>15</a:t>
            </a:fld>
            <a:endParaRPr lang="en-GB" dirty="0"/>
          </a:p>
        </p:txBody>
      </p:sp>
    </p:spTree>
    <p:extLst>
      <p:ext uri="{BB962C8B-B14F-4D97-AF65-F5344CB8AC3E}">
        <p14:creationId xmlns:p14="http://schemas.microsoft.com/office/powerpoint/2010/main" val="3432846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0D15A8-940D-8EBF-7CA1-73FCD821526C}"/>
            </a:ext>
          </a:extLst>
        </p:cNvPr>
        <p:cNvGrpSpPr/>
        <p:nvPr/>
      </p:nvGrpSpPr>
      <p:grpSpPr>
        <a:xfrm>
          <a:off x="0" y="0"/>
          <a:ext cx="0" cy="0"/>
          <a:chOff x="0" y="0"/>
          <a:chExt cx="0" cy="0"/>
        </a:xfrm>
      </p:grpSpPr>
      <p:sp>
        <p:nvSpPr>
          <p:cNvPr id="2" name="Espace réservé de l'image de diapositive 1">
            <a:extLst>
              <a:ext uri="{FF2B5EF4-FFF2-40B4-BE49-F238E27FC236}">
                <a16:creationId xmlns:a16="http://schemas.microsoft.com/office/drawing/2014/main" id="{4CCF3A69-0F09-79DB-84B1-2D71D6B0789F}"/>
              </a:ext>
            </a:extLst>
          </p:cNvPr>
          <p:cNvSpPr>
            <a:spLocks noGrp="1" noRot="1" noChangeAspect="1"/>
          </p:cNvSpPr>
          <p:nvPr>
            <p:ph type="sldImg"/>
          </p:nvPr>
        </p:nvSpPr>
        <p:spPr/>
        <p:txBody>
          <a:bodyPr/>
          <a:lstStyle/>
          <a:p>
            <a:endParaRPr lang="en-US" dirty="0"/>
          </a:p>
        </p:txBody>
      </p:sp>
      <p:sp>
        <p:nvSpPr>
          <p:cNvPr id="3" name="Espace réservé des notes 2">
            <a:extLst>
              <a:ext uri="{FF2B5EF4-FFF2-40B4-BE49-F238E27FC236}">
                <a16:creationId xmlns:a16="http://schemas.microsoft.com/office/drawing/2014/main" id="{6F8332D9-F75F-D134-FB3E-4CB99A0385E0}"/>
              </a:ext>
            </a:extLst>
          </p:cNvPr>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fr-CA" dirty="0"/>
          </a:p>
        </p:txBody>
      </p:sp>
      <p:sp>
        <p:nvSpPr>
          <p:cNvPr id="4" name="Espace réservé du numéro de diapositive 3">
            <a:extLst>
              <a:ext uri="{FF2B5EF4-FFF2-40B4-BE49-F238E27FC236}">
                <a16:creationId xmlns:a16="http://schemas.microsoft.com/office/drawing/2014/main" id="{C187A464-5B02-E430-0209-660AB3C33E01}"/>
              </a:ext>
            </a:extLst>
          </p:cNvPr>
          <p:cNvSpPr>
            <a:spLocks noGrp="1"/>
          </p:cNvSpPr>
          <p:nvPr>
            <p:ph type="sldNum" sz="quarter" idx="5"/>
          </p:nvPr>
        </p:nvSpPr>
        <p:spPr/>
        <p:txBody>
          <a:bodyPr/>
          <a:lstStyle/>
          <a:p>
            <a:fld id="{15D6D187-2786-1648-A1F7-1CE11C2B1330}" type="slidenum">
              <a:rPr lang="fr-FR" smtClean="0"/>
              <a:t>16</a:t>
            </a:fld>
            <a:endParaRPr lang="fr-FR" dirty="0"/>
          </a:p>
        </p:txBody>
      </p:sp>
    </p:spTree>
    <p:extLst>
      <p:ext uri="{BB962C8B-B14F-4D97-AF65-F5344CB8AC3E}">
        <p14:creationId xmlns:p14="http://schemas.microsoft.com/office/powerpoint/2010/main" val="10895631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9326E0-D2EB-4A15-19CA-2308A15CA690}"/>
            </a:ext>
          </a:extLst>
        </p:cNvPr>
        <p:cNvGrpSpPr/>
        <p:nvPr/>
      </p:nvGrpSpPr>
      <p:grpSpPr>
        <a:xfrm>
          <a:off x="0" y="0"/>
          <a:ext cx="0" cy="0"/>
          <a:chOff x="0" y="0"/>
          <a:chExt cx="0" cy="0"/>
        </a:xfrm>
      </p:grpSpPr>
      <p:sp>
        <p:nvSpPr>
          <p:cNvPr id="2" name="Espace réservé de l'image de diapositive 1">
            <a:extLst>
              <a:ext uri="{FF2B5EF4-FFF2-40B4-BE49-F238E27FC236}">
                <a16:creationId xmlns:a16="http://schemas.microsoft.com/office/drawing/2014/main" id="{508F9913-4519-B4D2-9E68-EE8592C7CA97}"/>
              </a:ext>
            </a:extLst>
          </p:cNvPr>
          <p:cNvSpPr>
            <a:spLocks noGrp="1" noRot="1" noChangeAspect="1"/>
          </p:cNvSpPr>
          <p:nvPr>
            <p:ph type="sldImg"/>
          </p:nvPr>
        </p:nvSpPr>
        <p:spPr/>
        <p:txBody>
          <a:bodyPr/>
          <a:lstStyle/>
          <a:p>
            <a:endParaRPr lang="en-US" dirty="0"/>
          </a:p>
        </p:txBody>
      </p:sp>
      <p:sp>
        <p:nvSpPr>
          <p:cNvPr id="3" name="Espace réservé des notes 2">
            <a:extLst>
              <a:ext uri="{FF2B5EF4-FFF2-40B4-BE49-F238E27FC236}">
                <a16:creationId xmlns:a16="http://schemas.microsoft.com/office/drawing/2014/main" id="{53929AB5-91D8-A888-0FF4-C588605689FE}"/>
              </a:ext>
            </a:extLst>
          </p:cNvPr>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fr-CA" dirty="0"/>
          </a:p>
        </p:txBody>
      </p:sp>
      <p:sp>
        <p:nvSpPr>
          <p:cNvPr id="4" name="Espace réservé du numéro de diapositive 3">
            <a:extLst>
              <a:ext uri="{FF2B5EF4-FFF2-40B4-BE49-F238E27FC236}">
                <a16:creationId xmlns:a16="http://schemas.microsoft.com/office/drawing/2014/main" id="{61B864D2-3665-8AFD-2990-4B370617E05D}"/>
              </a:ext>
            </a:extLst>
          </p:cNvPr>
          <p:cNvSpPr>
            <a:spLocks noGrp="1"/>
          </p:cNvSpPr>
          <p:nvPr>
            <p:ph type="sldNum" sz="quarter" idx="5"/>
          </p:nvPr>
        </p:nvSpPr>
        <p:spPr/>
        <p:txBody>
          <a:bodyPr/>
          <a:lstStyle/>
          <a:p>
            <a:fld id="{15D6D187-2786-1648-A1F7-1CE11C2B1330}" type="slidenum">
              <a:rPr lang="fr-FR" smtClean="0"/>
              <a:t>17</a:t>
            </a:fld>
            <a:endParaRPr lang="fr-FR" dirty="0"/>
          </a:p>
        </p:txBody>
      </p:sp>
    </p:spTree>
    <p:extLst>
      <p:ext uri="{BB962C8B-B14F-4D97-AF65-F5344CB8AC3E}">
        <p14:creationId xmlns:p14="http://schemas.microsoft.com/office/powerpoint/2010/main" val="6379505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93599B-D689-B629-2A86-95BA3D48D6E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C4BF37B-DBE2-7F38-4813-B8316EEECA35}"/>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A2237359-C3FE-4D25-E7E7-59E1A01EDBB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B28A5067-D192-888A-CED9-3B5DB8D1AE71}"/>
              </a:ext>
            </a:extLst>
          </p:cNvPr>
          <p:cNvSpPr>
            <a:spLocks noGrp="1"/>
          </p:cNvSpPr>
          <p:nvPr>
            <p:ph type="sldNum" sz="quarter" idx="10"/>
          </p:nvPr>
        </p:nvSpPr>
        <p:spPr/>
        <p:txBody>
          <a:bodyPr/>
          <a:lstStyle/>
          <a:p>
            <a:fld id="{7A4AFA59-9552-420D-871D-086A6ED3FC1D}" type="slidenum">
              <a:rPr lang="en-GB" smtClean="0"/>
              <a:t>18</a:t>
            </a:fld>
            <a:endParaRPr lang="en-GB" dirty="0"/>
          </a:p>
        </p:txBody>
      </p:sp>
    </p:spTree>
    <p:extLst>
      <p:ext uri="{BB962C8B-B14F-4D97-AF65-F5344CB8AC3E}">
        <p14:creationId xmlns:p14="http://schemas.microsoft.com/office/powerpoint/2010/main" val="9504967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txBody>
          <a:bodyPr/>
          <a:lstStyle/>
          <a:p>
            <a:endParaRPr lang="en-US" dirty="0"/>
          </a:p>
        </p:txBody>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p:txBody>
      </p:sp>
      <p:sp>
        <p:nvSpPr>
          <p:cNvPr id="4" name="Espace réservé du numéro de diapositive 3"/>
          <p:cNvSpPr>
            <a:spLocks noGrp="1"/>
          </p:cNvSpPr>
          <p:nvPr>
            <p:ph type="sldNum" sz="quarter" idx="5"/>
          </p:nvPr>
        </p:nvSpPr>
        <p:spPr/>
        <p:txBody>
          <a:bodyPr/>
          <a:lstStyle/>
          <a:p>
            <a:fld id="{652B97BA-727B-BD4E-A137-2D72EC1C64DE}" type="slidenum">
              <a:rPr lang="fr-FR" smtClean="0"/>
              <a:t>19</a:t>
            </a:fld>
            <a:endParaRPr lang="fr-FR" dirty="0"/>
          </a:p>
        </p:txBody>
      </p:sp>
    </p:spTree>
    <p:extLst>
      <p:ext uri="{BB962C8B-B14F-4D97-AF65-F5344CB8AC3E}">
        <p14:creationId xmlns:p14="http://schemas.microsoft.com/office/powerpoint/2010/main" val="24616811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txBody>
          <a:bodyPr/>
          <a:lstStyle/>
          <a:p>
            <a:endParaRPr lang="en-US"/>
          </a:p>
        </p:txBody>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15D6D187-2786-1648-A1F7-1CE11C2B1330}" type="slidenum">
              <a:rPr lang="fr-FR" smtClean="0"/>
              <a:t>2</a:t>
            </a:fld>
            <a:endParaRPr lang="fr-FR" dirty="0"/>
          </a:p>
        </p:txBody>
      </p:sp>
    </p:spTree>
    <p:extLst>
      <p:ext uri="{BB962C8B-B14F-4D97-AF65-F5344CB8AC3E}">
        <p14:creationId xmlns:p14="http://schemas.microsoft.com/office/powerpoint/2010/main" val="40525439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txBody>
          <a:bodyPr/>
          <a:lstStyle/>
          <a:p>
            <a:endParaRPr lang="en-US" dirty="0"/>
          </a:p>
        </p:txBody>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5"/>
          </p:nvPr>
        </p:nvSpPr>
        <p:spPr/>
        <p:txBody>
          <a:bodyPr/>
          <a:lstStyle/>
          <a:p>
            <a:fld id="{15D6D187-2786-1648-A1F7-1CE11C2B1330}" type="slidenum">
              <a:rPr lang="fr-FR" smtClean="0"/>
              <a:t>20</a:t>
            </a:fld>
            <a:endParaRPr lang="fr-FR" dirty="0"/>
          </a:p>
        </p:txBody>
      </p:sp>
    </p:spTree>
    <p:extLst>
      <p:ext uri="{BB962C8B-B14F-4D97-AF65-F5344CB8AC3E}">
        <p14:creationId xmlns:p14="http://schemas.microsoft.com/office/powerpoint/2010/main" val="41384752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txBody>
          <a:bodyPr/>
          <a:lstStyle/>
          <a:p>
            <a:endParaRPr lang="en-US" dirty="0"/>
          </a:p>
        </p:txBody>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5"/>
          </p:nvPr>
        </p:nvSpPr>
        <p:spPr/>
        <p:txBody>
          <a:bodyPr/>
          <a:lstStyle/>
          <a:p>
            <a:fld id="{15D6D187-2786-1648-A1F7-1CE11C2B1330}" type="slidenum">
              <a:rPr lang="fr-FR" smtClean="0"/>
              <a:t>21</a:t>
            </a:fld>
            <a:endParaRPr lang="fr-FR" dirty="0"/>
          </a:p>
        </p:txBody>
      </p:sp>
    </p:spTree>
    <p:extLst>
      <p:ext uri="{BB962C8B-B14F-4D97-AF65-F5344CB8AC3E}">
        <p14:creationId xmlns:p14="http://schemas.microsoft.com/office/powerpoint/2010/main" val="21051772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33F1A8-4846-D83D-917B-026347D67865}"/>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9456D074-3491-E85C-FE3A-CC95B4FB7BC8}"/>
              </a:ext>
            </a:extLst>
          </p:cNvPr>
          <p:cNvSpPr>
            <a:spLocks noGrp="1" noRot="1" noChangeAspect="1"/>
          </p:cNvSpPr>
          <p:nvPr>
            <p:ph type="sldImg"/>
          </p:nvPr>
        </p:nvSpPr>
        <p:spPr/>
        <p:txBody>
          <a:bodyPr/>
          <a:lstStyle/>
          <a:p>
            <a:endParaRPr lang="en-US" dirty="0"/>
          </a:p>
        </p:txBody>
      </p:sp>
      <p:sp>
        <p:nvSpPr>
          <p:cNvPr id="3" name="Espace réservé des notes 2">
            <a:extLst>
              <a:ext uri="{FF2B5EF4-FFF2-40B4-BE49-F238E27FC236}">
                <a16:creationId xmlns:a16="http://schemas.microsoft.com/office/drawing/2014/main" id="{4EEA4474-4D44-9CB7-8711-BDABFE467D6F}"/>
              </a:ext>
            </a:extLst>
          </p:cNvPr>
          <p:cNvSpPr>
            <a:spLocks noGrp="1"/>
          </p:cNvSpPr>
          <p:nvPr>
            <p:ph type="body" idx="1"/>
          </p:nvPr>
        </p:nvSpPr>
        <p:spPr/>
        <p:txBody>
          <a:bodyPr/>
          <a:lstStyle/>
          <a:p>
            <a:endParaRPr lang="en-US" dirty="0"/>
          </a:p>
        </p:txBody>
      </p:sp>
      <p:sp>
        <p:nvSpPr>
          <p:cNvPr id="4" name="Espace réservé du numéro de diapositive 3">
            <a:extLst>
              <a:ext uri="{FF2B5EF4-FFF2-40B4-BE49-F238E27FC236}">
                <a16:creationId xmlns:a16="http://schemas.microsoft.com/office/drawing/2014/main" id="{526EB95F-1F69-4B09-AEB2-DE7ADAB86E85}"/>
              </a:ext>
            </a:extLst>
          </p:cNvPr>
          <p:cNvSpPr>
            <a:spLocks noGrp="1"/>
          </p:cNvSpPr>
          <p:nvPr>
            <p:ph type="sldNum" sz="quarter" idx="5"/>
          </p:nvPr>
        </p:nvSpPr>
        <p:spPr/>
        <p:txBody>
          <a:bodyPr/>
          <a:lstStyle/>
          <a:p>
            <a:fld id="{15D6D187-2786-1648-A1F7-1CE11C2B1330}" type="slidenum">
              <a:rPr lang="fr-FR" smtClean="0"/>
              <a:t>22</a:t>
            </a:fld>
            <a:endParaRPr lang="fr-FR" dirty="0"/>
          </a:p>
        </p:txBody>
      </p:sp>
    </p:spTree>
    <p:extLst>
      <p:ext uri="{BB962C8B-B14F-4D97-AF65-F5344CB8AC3E}">
        <p14:creationId xmlns:p14="http://schemas.microsoft.com/office/powerpoint/2010/main" val="10452965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txBody>
          <a:bodyPr/>
          <a:lstStyle/>
          <a:p>
            <a:endParaRPr lang="en-US" dirty="0"/>
          </a:p>
        </p:txBody>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15D6D187-2786-1648-A1F7-1CE11C2B1330}" type="slidenum">
              <a:rPr lang="fr-FR" smtClean="0"/>
              <a:t>23</a:t>
            </a:fld>
            <a:endParaRPr lang="fr-FR" dirty="0"/>
          </a:p>
        </p:txBody>
      </p:sp>
    </p:spTree>
    <p:extLst>
      <p:ext uri="{BB962C8B-B14F-4D97-AF65-F5344CB8AC3E}">
        <p14:creationId xmlns:p14="http://schemas.microsoft.com/office/powerpoint/2010/main" val="43943036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244417-FB4B-AA33-9970-25A38D0D050C}"/>
            </a:ext>
          </a:extLst>
        </p:cNvPr>
        <p:cNvGrpSpPr/>
        <p:nvPr/>
      </p:nvGrpSpPr>
      <p:grpSpPr>
        <a:xfrm>
          <a:off x="0" y="0"/>
          <a:ext cx="0" cy="0"/>
          <a:chOff x="0" y="0"/>
          <a:chExt cx="0" cy="0"/>
        </a:xfrm>
      </p:grpSpPr>
      <p:sp>
        <p:nvSpPr>
          <p:cNvPr id="2" name="Espace réservé de l'image de diapositive 1">
            <a:extLst>
              <a:ext uri="{FF2B5EF4-FFF2-40B4-BE49-F238E27FC236}">
                <a16:creationId xmlns:a16="http://schemas.microsoft.com/office/drawing/2014/main" id="{1B889190-70DC-21B2-B992-F11DEB44C65A}"/>
              </a:ext>
            </a:extLst>
          </p:cNvPr>
          <p:cNvSpPr>
            <a:spLocks noGrp="1" noRot="1" noChangeAspect="1"/>
          </p:cNvSpPr>
          <p:nvPr>
            <p:ph type="sldImg"/>
          </p:nvPr>
        </p:nvSpPr>
        <p:spPr/>
        <p:txBody>
          <a:bodyPr/>
          <a:lstStyle/>
          <a:p>
            <a:endParaRPr lang="en-US" dirty="0"/>
          </a:p>
        </p:txBody>
      </p:sp>
      <p:sp>
        <p:nvSpPr>
          <p:cNvPr id="3" name="Espace réservé des notes 2">
            <a:extLst>
              <a:ext uri="{FF2B5EF4-FFF2-40B4-BE49-F238E27FC236}">
                <a16:creationId xmlns:a16="http://schemas.microsoft.com/office/drawing/2014/main" id="{DABB73A0-0FB5-3A52-5818-DD11B61E3EF9}"/>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F67F8D45-7865-3B43-8BD5-B2D532E7E6C3}"/>
              </a:ext>
            </a:extLst>
          </p:cNvPr>
          <p:cNvSpPr>
            <a:spLocks noGrp="1"/>
          </p:cNvSpPr>
          <p:nvPr>
            <p:ph type="sldNum" sz="quarter" idx="5"/>
          </p:nvPr>
        </p:nvSpPr>
        <p:spPr/>
        <p:txBody>
          <a:bodyPr/>
          <a:lstStyle/>
          <a:p>
            <a:fld id="{15D6D187-2786-1648-A1F7-1CE11C2B1330}" type="slidenum">
              <a:rPr lang="fr-FR" smtClean="0"/>
              <a:t>24</a:t>
            </a:fld>
            <a:endParaRPr lang="fr-FR" dirty="0"/>
          </a:p>
        </p:txBody>
      </p:sp>
    </p:spTree>
    <p:extLst>
      <p:ext uri="{BB962C8B-B14F-4D97-AF65-F5344CB8AC3E}">
        <p14:creationId xmlns:p14="http://schemas.microsoft.com/office/powerpoint/2010/main" val="239690330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txBody>
          <a:bodyPr/>
          <a:lstStyle/>
          <a:p>
            <a:endParaRPr lang="en-US" dirty="0"/>
          </a:p>
        </p:txBody>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p:txBody>
      </p:sp>
      <p:sp>
        <p:nvSpPr>
          <p:cNvPr id="4" name="Espace réservé du numéro de diapositive 3"/>
          <p:cNvSpPr>
            <a:spLocks noGrp="1"/>
          </p:cNvSpPr>
          <p:nvPr>
            <p:ph type="sldNum" sz="quarter" idx="5"/>
          </p:nvPr>
        </p:nvSpPr>
        <p:spPr/>
        <p:txBody>
          <a:bodyPr/>
          <a:lstStyle/>
          <a:p>
            <a:fld id="{15D6D187-2786-1648-A1F7-1CE11C2B1330}" type="slidenum">
              <a:rPr lang="fr-FR" smtClean="0"/>
              <a:t>25</a:t>
            </a:fld>
            <a:endParaRPr lang="fr-FR" dirty="0"/>
          </a:p>
        </p:txBody>
      </p:sp>
    </p:spTree>
    <p:extLst>
      <p:ext uri="{BB962C8B-B14F-4D97-AF65-F5344CB8AC3E}">
        <p14:creationId xmlns:p14="http://schemas.microsoft.com/office/powerpoint/2010/main" val="263662061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txBody>
          <a:bodyPr/>
          <a:lstStyle/>
          <a:p>
            <a:endParaRPr lang="en-US" dirty="0"/>
          </a:p>
        </p:txBody>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5"/>
          </p:nvPr>
        </p:nvSpPr>
        <p:spPr/>
        <p:txBody>
          <a:bodyPr/>
          <a:lstStyle/>
          <a:p>
            <a:fld id="{15D6D187-2786-1648-A1F7-1CE11C2B1330}" type="slidenum">
              <a:rPr lang="fr-FR" smtClean="0"/>
              <a:t>26</a:t>
            </a:fld>
            <a:endParaRPr lang="fr-FR" dirty="0"/>
          </a:p>
        </p:txBody>
      </p:sp>
    </p:spTree>
    <p:extLst>
      <p:ext uri="{BB962C8B-B14F-4D97-AF65-F5344CB8AC3E}">
        <p14:creationId xmlns:p14="http://schemas.microsoft.com/office/powerpoint/2010/main" val="242417628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2C8463-2E1D-9BC3-A766-74EF37B1C16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6DBD90E-0837-54F5-C7B8-77E12C6EBA2E}"/>
              </a:ext>
            </a:extLst>
          </p:cNvPr>
          <p:cNvSpPr>
            <a:spLocks noGrp="1" noRot="1" noChangeAspect="1"/>
          </p:cNvSpPr>
          <p:nvPr>
            <p:ph type="sldImg"/>
          </p:nvPr>
        </p:nvSpPr>
        <p:spPr/>
        <p:txBody>
          <a:bodyPr/>
          <a:lstStyle/>
          <a:p>
            <a:endParaRPr lang="fr-NE"/>
          </a:p>
        </p:txBody>
      </p:sp>
      <p:sp>
        <p:nvSpPr>
          <p:cNvPr id="3" name="Notes Placeholder 2">
            <a:extLst>
              <a:ext uri="{FF2B5EF4-FFF2-40B4-BE49-F238E27FC236}">
                <a16:creationId xmlns:a16="http://schemas.microsoft.com/office/drawing/2014/main" id="{61F6A81E-D682-3C09-68C6-766F7B8E5E5C}"/>
              </a:ext>
            </a:extLst>
          </p:cNvPr>
          <p:cNvSpPr>
            <a:spLocks noGrp="1"/>
          </p:cNvSpPr>
          <p:nvPr>
            <p:ph type="body" idx="1"/>
          </p:nvPr>
        </p:nvSpPr>
        <p:spPr/>
        <p:txBody>
          <a:bodyPr/>
          <a:lstStyle/>
          <a:p>
            <a:endParaRPr lang="fr-CH" dirty="0"/>
          </a:p>
        </p:txBody>
      </p:sp>
      <p:sp>
        <p:nvSpPr>
          <p:cNvPr id="4" name="Slide Number Placeholder 3">
            <a:extLst>
              <a:ext uri="{FF2B5EF4-FFF2-40B4-BE49-F238E27FC236}">
                <a16:creationId xmlns:a16="http://schemas.microsoft.com/office/drawing/2014/main" id="{B3B6C831-995C-8536-CEE8-9C263E4A917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2B97BA-727B-BD4E-A137-2D72EC1C64DE}"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5199240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96CB47-E248-585D-28A9-DB6A440EF8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ECEB089-718E-2ED6-6FA6-B37FC879AB20}"/>
              </a:ext>
            </a:extLst>
          </p:cNvPr>
          <p:cNvSpPr>
            <a:spLocks noGrp="1" noRot="1" noChangeAspect="1"/>
          </p:cNvSpPr>
          <p:nvPr>
            <p:ph type="sldImg"/>
          </p:nvPr>
        </p:nvSpPr>
        <p:spPr/>
        <p:txBody>
          <a:bodyPr/>
          <a:lstStyle/>
          <a:p>
            <a:endParaRPr lang="fr-NE"/>
          </a:p>
        </p:txBody>
      </p:sp>
      <p:sp>
        <p:nvSpPr>
          <p:cNvPr id="3" name="Notes Placeholder 2">
            <a:extLst>
              <a:ext uri="{FF2B5EF4-FFF2-40B4-BE49-F238E27FC236}">
                <a16:creationId xmlns:a16="http://schemas.microsoft.com/office/drawing/2014/main" id="{61047264-60BC-2E56-3398-79F62513D9DA}"/>
              </a:ext>
            </a:extLst>
          </p:cNvPr>
          <p:cNvSpPr>
            <a:spLocks noGrp="1"/>
          </p:cNvSpPr>
          <p:nvPr>
            <p:ph type="body" idx="1"/>
          </p:nvPr>
        </p:nvSpPr>
        <p:spPr/>
        <p:txBody>
          <a:bodyPr/>
          <a:lstStyle/>
          <a:p>
            <a:endParaRPr lang="fr-CH" dirty="0"/>
          </a:p>
        </p:txBody>
      </p:sp>
      <p:sp>
        <p:nvSpPr>
          <p:cNvPr id="4" name="Slide Number Placeholder 3">
            <a:extLst>
              <a:ext uri="{FF2B5EF4-FFF2-40B4-BE49-F238E27FC236}">
                <a16:creationId xmlns:a16="http://schemas.microsoft.com/office/drawing/2014/main" id="{38536871-FDF1-A37E-DF57-F87DC4265539}"/>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2B97BA-727B-BD4E-A137-2D72EC1C64DE}"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6740934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txBody>
          <a:bodyPr/>
          <a:lstStyle/>
          <a:p>
            <a:endParaRPr lang="en-US"/>
          </a:p>
        </p:txBody>
      </p:sp>
      <p:sp>
        <p:nvSpPr>
          <p:cNvPr id="3" name="Espace réservé des notes 2"/>
          <p:cNvSpPr>
            <a:spLocks noGrp="1"/>
          </p:cNvSpPr>
          <p:nvPr>
            <p:ph type="body" idx="1"/>
          </p:nvPr>
        </p:nvSpPr>
        <p:spPr/>
        <p:txBody>
          <a:bodyPr/>
          <a:lstStyle/>
          <a:p>
            <a:endParaRPr lang="fr-NE" dirty="0"/>
          </a:p>
        </p:txBody>
      </p:sp>
      <p:sp>
        <p:nvSpPr>
          <p:cNvPr id="4" name="Espace réservé du numéro de diapositive 3"/>
          <p:cNvSpPr>
            <a:spLocks noGrp="1"/>
          </p:cNvSpPr>
          <p:nvPr>
            <p:ph type="sldNum" sz="quarter" idx="5"/>
          </p:nvPr>
        </p:nvSpPr>
        <p:spPr/>
        <p:txBody>
          <a:bodyPr/>
          <a:lstStyle/>
          <a:p>
            <a:fld id="{15D6D187-2786-1648-A1F7-1CE11C2B1330}" type="slidenum">
              <a:rPr lang="fr-FR" smtClean="0"/>
              <a:t>31</a:t>
            </a:fld>
            <a:endParaRPr lang="fr-FR"/>
          </a:p>
        </p:txBody>
      </p:sp>
    </p:spTree>
    <p:extLst>
      <p:ext uri="{BB962C8B-B14F-4D97-AF65-F5344CB8AC3E}">
        <p14:creationId xmlns:p14="http://schemas.microsoft.com/office/powerpoint/2010/main" val="37799658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txBody>
          <a:bodyPr/>
          <a:lstStyle/>
          <a:p>
            <a:endParaRPr lang="en-US"/>
          </a:p>
        </p:txBody>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p:txBody>
      </p:sp>
      <p:sp>
        <p:nvSpPr>
          <p:cNvPr id="4" name="Espace réservé du numéro de diapositive 3"/>
          <p:cNvSpPr>
            <a:spLocks noGrp="1"/>
          </p:cNvSpPr>
          <p:nvPr>
            <p:ph type="sldNum" sz="quarter" idx="5"/>
          </p:nvPr>
        </p:nvSpPr>
        <p:spPr/>
        <p:txBody>
          <a:bodyPr/>
          <a:lstStyle/>
          <a:p>
            <a:fld id="{15D6D187-2786-1648-A1F7-1CE11C2B1330}" type="slidenum">
              <a:rPr lang="fr-FR" smtClean="0"/>
              <a:t>3</a:t>
            </a:fld>
            <a:endParaRPr lang="fr-FR" dirty="0"/>
          </a:p>
        </p:txBody>
      </p:sp>
    </p:spTree>
    <p:extLst>
      <p:ext uri="{BB962C8B-B14F-4D97-AF65-F5344CB8AC3E}">
        <p14:creationId xmlns:p14="http://schemas.microsoft.com/office/powerpoint/2010/main" val="19964654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txBody>
          <a:bodyPr/>
          <a:lstStyle/>
          <a:p>
            <a:endParaRPr lang="en-US"/>
          </a:p>
        </p:txBody>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5"/>
          </p:nvPr>
        </p:nvSpPr>
        <p:spPr/>
        <p:txBody>
          <a:bodyPr/>
          <a:lstStyle/>
          <a:p>
            <a:fld id="{178F0025-0F53-1E45-A73E-237D7B656916}" type="slidenum">
              <a:rPr lang="fr-FR" smtClean="0"/>
              <a:t>32</a:t>
            </a:fld>
            <a:endParaRPr lang="fr-FR"/>
          </a:p>
        </p:txBody>
      </p:sp>
    </p:spTree>
    <p:extLst>
      <p:ext uri="{BB962C8B-B14F-4D97-AF65-F5344CB8AC3E}">
        <p14:creationId xmlns:p14="http://schemas.microsoft.com/office/powerpoint/2010/main" val="6642322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5D6D187-2786-1648-A1F7-1CE11C2B1330}" type="slidenum">
              <a:rPr lang="fr-FR" smtClean="0"/>
              <a:t>4</a:t>
            </a:fld>
            <a:endParaRPr lang="fr-FR" dirty="0"/>
          </a:p>
        </p:txBody>
      </p:sp>
    </p:spTree>
    <p:extLst>
      <p:ext uri="{BB962C8B-B14F-4D97-AF65-F5344CB8AC3E}">
        <p14:creationId xmlns:p14="http://schemas.microsoft.com/office/powerpoint/2010/main" val="3944476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txBody>
          <a:bodyPr/>
          <a:lstStyle/>
          <a:p>
            <a:endParaRPr lang="en-US"/>
          </a:p>
        </p:txBody>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15D6D187-2786-1648-A1F7-1CE11C2B1330}" type="slidenum">
              <a:rPr lang="fr-FR" smtClean="0"/>
              <a:t>5</a:t>
            </a:fld>
            <a:endParaRPr lang="fr-FR" dirty="0"/>
          </a:p>
        </p:txBody>
      </p:sp>
    </p:spTree>
    <p:extLst>
      <p:ext uri="{BB962C8B-B14F-4D97-AF65-F5344CB8AC3E}">
        <p14:creationId xmlns:p14="http://schemas.microsoft.com/office/powerpoint/2010/main" val="40666878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5BAC48-489F-7E2D-112B-846D9901D90C}"/>
            </a:ext>
          </a:extLst>
        </p:cNvPr>
        <p:cNvGrpSpPr/>
        <p:nvPr/>
      </p:nvGrpSpPr>
      <p:grpSpPr>
        <a:xfrm>
          <a:off x="0" y="0"/>
          <a:ext cx="0" cy="0"/>
          <a:chOff x="0" y="0"/>
          <a:chExt cx="0" cy="0"/>
        </a:xfrm>
      </p:grpSpPr>
      <p:sp>
        <p:nvSpPr>
          <p:cNvPr id="2" name="Espace réservé de l'image de diapositive 1">
            <a:extLst>
              <a:ext uri="{FF2B5EF4-FFF2-40B4-BE49-F238E27FC236}">
                <a16:creationId xmlns:a16="http://schemas.microsoft.com/office/drawing/2014/main" id="{EAD0F8F6-24F7-466A-8F2D-900398089277}"/>
              </a:ext>
            </a:extLst>
          </p:cNvPr>
          <p:cNvSpPr>
            <a:spLocks noGrp="1" noRot="1" noChangeAspect="1"/>
          </p:cNvSpPr>
          <p:nvPr>
            <p:ph type="sldImg"/>
          </p:nvPr>
        </p:nvSpPr>
        <p:spPr/>
        <p:txBody>
          <a:bodyPr/>
          <a:lstStyle/>
          <a:p>
            <a:endParaRPr lang="en-US"/>
          </a:p>
        </p:txBody>
      </p:sp>
      <p:sp>
        <p:nvSpPr>
          <p:cNvPr id="3" name="Espace réservé des notes 2">
            <a:extLst>
              <a:ext uri="{FF2B5EF4-FFF2-40B4-BE49-F238E27FC236}">
                <a16:creationId xmlns:a16="http://schemas.microsoft.com/office/drawing/2014/main" id="{7A9D42D2-B99F-9CDE-620F-87DB322A0054}"/>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017B3296-6704-8FF3-D21C-7BD6762768D5}"/>
              </a:ext>
            </a:extLst>
          </p:cNvPr>
          <p:cNvSpPr>
            <a:spLocks noGrp="1"/>
          </p:cNvSpPr>
          <p:nvPr>
            <p:ph type="sldNum" sz="quarter" idx="5"/>
          </p:nvPr>
        </p:nvSpPr>
        <p:spPr/>
        <p:txBody>
          <a:bodyPr/>
          <a:lstStyle/>
          <a:p>
            <a:fld id="{15D6D187-2786-1648-A1F7-1CE11C2B1330}" type="slidenum">
              <a:rPr lang="fr-FR" smtClean="0"/>
              <a:t>6</a:t>
            </a:fld>
            <a:endParaRPr lang="fr-FR" dirty="0"/>
          </a:p>
        </p:txBody>
      </p:sp>
    </p:spTree>
    <p:extLst>
      <p:ext uri="{BB962C8B-B14F-4D97-AF65-F5344CB8AC3E}">
        <p14:creationId xmlns:p14="http://schemas.microsoft.com/office/powerpoint/2010/main" val="8634014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txBody>
          <a:bodyPr/>
          <a:lstStyle/>
          <a:p>
            <a:endParaRPr lang="en-US"/>
          </a:p>
        </p:txBody>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15D6D187-2786-1648-A1F7-1CE11C2B1330}" type="slidenum">
              <a:rPr lang="fr-FR" smtClean="0"/>
              <a:t>7</a:t>
            </a:fld>
            <a:endParaRPr lang="fr-FR" dirty="0"/>
          </a:p>
        </p:txBody>
      </p:sp>
    </p:spTree>
    <p:extLst>
      <p:ext uri="{BB962C8B-B14F-4D97-AF65-F5344CB8AC3E}">
        <p14:creationId xmlns:p14="http://schemas.microsoft.com/office/powerpoint/2010/main" val="25765681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txBody>
          <a:bodyPr/>
          <a:lstStyle/>
          <a:p>
            <a:endParaRPr lang="en-US"/>
          </a:p>
        </p:txBody>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p:txBody>
      </p:sp>
      <p:sp>
        <p:nvSpPr>
          <p:cNvPr id="4" name="Espace réservé du numéro de diapositive 3"/>
          <p:cNvSpPr>
            <a:spLocks noGrp="1"/>
          </p:cNvSpPr>
          <p:nvPr>
            <p:ph type="sldNum" sz="quarter" idx="5"/>
          </p:nvPr>
        </p:nvSpPr>
        <p:spPr/>
        <p:txBody>
          <a:bodyPr/>
          <a:lstStyle/>
          <a:p>
            <a:fld id="{15D6D187-2786-1648-A1F7-1CE11C2B1330}" type="slidenum">
              <a:rPr lang="fr-FR" smtClean="0"/>
              <a:t>8</a:t>
            </a:fld>
            <a:endParaRPr lang="fr-FR" dirty="0"/>
          </a:p>
        </p:txBody>
      </p:sp>
    </p:spTree>
    <p:extLst>
      <p:ext uri="{BB962C8B-B14F-4D97-AF65-F5344CB8AC3E}">
        <p14:creationId xmlns:p14="http://schemas.microsoft.com/office/powerpoint/2010/main" val="3210833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txBody>
          <a:bodyPr/>
          <a:lstStyle/>
          <a:p>
            <a:endParaRPr lang="en-US"/>
          </a:p>
        </p:txBody>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15D6D187-2786-1648-A1F7-1CE11C2B1330}" type="slidenum">
              <a:rPr lang="fr-FR" smtClean="0"/>
              <a:t>9</a:t>
            </a:fld>
            <a:endParaRPr lang="fr-FR" dirty="0"/>
          </a:p>
        </p:txBody>
      </p:sp>
    </p:spTree>
    <p:extLst>
      <p:ext uri="{BB962C8B-B14F-4D97-AF65-F5344CB8AC3E}">
        <p14:creationId xmlns:p14="http://schemas.microsoft.com/office/powerpoint/2010/main" val="39047257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B09E0FF-D183-FA4F-8BF3-FFD3F2E2DA23}"/>
              </a:ext>
            </a:extLst>
          </p:cNvPr>
          <p:cNvSpPr>
            <a:spLocks noGrp="1"/>
          </p:cNvSpPr>
          <p:nvPr userDrawn="1">
            <p:ph type="subTitle" idx="1"/>
          </p:nvPr>
        </p:nvSpPr>
        <p:spPr>
          <a:xfrm>
            <a:off x="1524000" y="3602038"/>
            <a:ext cx="9144000" cy="1655762"/>
          </a:xfrm>
          <a:prstGeom prst="rect">
            <a:avLst/>
          </a:prstGeom>
        </p:spPr>
        <p:txBody>
          <a:bodyPr/>
          <a:lstStyle>
            <a:lvl1pPr marL="0" indent="0" algn="ctr">
              <a:buNone/>
              <a:defRPr sz="2400" b="1" i="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2" name="Title 1">
            <a:extLst>
              <a:ext uri="{FF2B5EF4-FFF2-40B4-BE49-F238E27FC236}">
                <a16:creationId xmlns:a16="http://schemas.microsoft.com/office/drawing/2014/main" id="{87C28035-D865-FE42-8C6B-4E8F6B8F973F}"/>
              </a:ext>
            </a:extLst>
          </p:cNvPr>
          <p:cNvSpPr>
            <a:spLocks noGrp="1"/>
          </p:cNvSpPr>
          <p:nvPr userDrawn="1">
            <p:ph type="ctrTitle"/>
          </p:nvPr>
        </p:nvSpPr>
        <p:spPr>
          <a:xfrm>
            <a:off x="1524000" y="1122363"/>
            <a:ext cx="9144000" cy="2387600"/>
          </a:xfrm>
          <a:prstGeom prst="rect">
            <a:avLst/>
          </a:prstGeom>
        </p:spPr>
        <p:txBody>
          <a:bodyPr anchor="b"/>
          <a:lstStyle>
            <a:lvl1pPr algn="ctr">
              <a:defRPr sz="6000"/>
            </a:lvl1pPr>
          </a:lstStyle>
          <a:p>
            <a:r>
              <a:rPr lang="en-US" dirty="0"/>
              <a:t>Click to edit Master title style</a:t>
            </a:r>
          </a:p>
        </p:txBody>
      </p:sp>
    </p:spTree>
    <p:extLst>
      <p:ext uri="{BB962C8B-B14F-4D97-AF65-F5344CB8AC3E}">
        <p14:creationId xmlns:p14="http://schemas.microsoft.com/office/powerpoint/2010/main" val="2778993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42B55A4-DBD7-544A-B773-9BC739E3D511}"/>
              </a:ext>
            </a:extLst>
          </p:cNvPr>
          <p:cNvPicPr>
            <a:picLocks noChangeAspect="1"/>
          </p:cNvPicPr>
          <p:nvPr userDrawn="1"/>
        </p:nvPicPr>
        <p:blipFill rotWithShape="1">
          <a:blip r:embed="rId2">
            <a:biLevel thresh="25000"/>
            <a:alphaModFix amt="14000"/>
          </a:blip>
          <a:srcRect l="34811" t="43811" r="36455" b="42656"/>
          <a:stretch/>
        </p:blipFill>
        <p:spPr>
          <a:xfrm>
            <a:off x="315309" y="329783"/>
            <a:ext cx="11646842" cy="6274217"/>
          </a:xfrm>
          <a:prstGeom prst="rect">
            <a:avLst/>
          </a:prstGeom>
        </p:spPr>
      </p:pic>
      <p:sp>
        <p:nvSpPr>
          <p:cNvPr id="2" name="Title 1">
            <a:extLst>
              <a:ext uri="{FF2B5EF4-FFF2-40B4-BE49-F238E27FC236}">
                <a16:creationId xmlns:a16="http://schemas.microsoft.com/office/drawing/2014/main" id="{87C28035-D865-FE42-8C6B-4E8F6B8F973F}"/>
              </a:ext>
            </a:extLst>
          </p:cNvPr>
          <p:cNvSpPr>
            <a:spLocks noGrp="1"/>
          </p:cNvSpPr>
          <p:nvPr userDrawn="1">
            <p:ph type="ctrTitle"/>
          </p:nvPr>
        </p:nvSpPr>
        <p:spPr>
          <a:xfrm>
            <a:off x="1524000" y="1122363"/>
            <a:ext cx="9144000" cy="2387600"/>
          </a:xfrm>
          <a:prstGeom prst="rect">
            <a:avLst/>
          </a:prstGeo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AB09E0FF-D183-FA4F-8BF3-FFD3F2E2DA23}"/>
              </a:ext>
            </a:extLst>
          </p:cNvPr>
          <p:cNvSpPr>
            <a:spLocks noGrp="1"/>
          </p:cNvSpPr>
          <p:nvPr userDrawn="1">
            <p:ph type="subTitle" idx="1"/>
          </p:nvPr>
        </p:nvSpPr>
        <p:spPr>
          <a:xfrm>
            <a:off x="1524000" y="3602038"/>
            <a:ext cx="9144000" cy="1655762"/>
          </a:xfrm>
          <a:prstGeom prst="rect">
            <a:avLst/>
          </a:prstGeom>
        </p:spPr>
        <p:txBody>
          <a:bodyPr/>
          <a:lstStyle>
            <a:lvl1pPr marL="0" indent="0" algn="ctr">
              <a:buNone/>
              <a:defRPr sz="2400" b="1" i="0">
                <a:solidFill>
                  <a:srgbClr val="58C3EB"/>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28343385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F55C8B-99DB-DB40-A774-8A8D7E12BCAE}"/>
              </a:ext>
            </a:extLst>
          </p:cNvPr>
          <p:cNvSpPr>
            <a:spLocks noGrp="1"/>
          </p:cNvSpPr>
          <p:nvPr>
            <p:ph type="title"/>
          </p:nvPr>
        </p:nvSpPr>
        <p:spPr>
          <a:xfrm>
            <a:off x="699589" y="792271"/>
            <a:ext cx="3584177" cy="1821720"/>
          </a:xfrm>
          <a:prstGeom prst="rect">
            <a:avLst/>
          </a:prstGeom>
        </p:spPr>
        <p:txBody>
          <a:bodyPr/>
          <a:lstStyle>
            <a:lvl1pPr>
              <a:defRPr sz="4400"/>
            </a:lvl1pPr>
          </a:lstStyle>
          <a:p>
            <a:r>
              <a:rPr lang="en-US" dirty="0"/>
              <a:t>Click to edit Master title style</a:t>
            </a:r>
          </a:p>
        </p:txBody>
      </p:sp>
      <p:sp>
        <p:nvSpPr>
          <p:cNvPr id="3" name="Content Placeholder 2">
            <a:extLst>
              <a:ext uri="{FF2B5EF4-FFF2-40B4-BE49-F238E27FC236}">
                <a16:creationId xmlns:a16="http://schemas.microsoft.com/office/drawing/2014/main" id="{F2FE5C37-9675-5748-A3F8-42A0DD19BA96}"/>
              </a:ext>
            </a:extLst>
          </p:cNvPr>
          <p:cNvSpPr>
            <a:spLocks noGrp="1"/>
          </p:cNvSpPr>
          <p:nvPr>
            <p:ph idx="1"/>
          </p:nvPr>
        </p:nvSpPr>
        <p:spPr>
          <a:xfrm>
            <a:off x="4526155" y="792271"/>
            <a:ext cx="6966256" cy="5111572"/>
          </a:xfrm>
          <a:prstGeom prst="rect">
            <a:avLst/>
          </a:prstGeom>
        </p:spPr>
        <p:txBody>
          <a:bodyPr/>
          <a:lstStyle>
            <a:lvl1pPr marL="342900" indent="-342900">
              <a:buClr>
                <a:schemeClr val="bg1"/>
              </a:buClr>
              <a:buFont typeface="Arial" panose="020B0604020202020204" pitchFamily="34" charset="0"/>
              <a:buChar char="•"/>
              <a:defRPr sz="2000">
                <a:solidFill>
                  <a:schemeClr val="bg1"/>
                </a:solidFill>
              </a:defRPr>
            </a:lvl1pPr>
            <a:lvl2pPr>
              <a:buClr>
                <a:schemeClr val="bg1"/>
              </a:buClr>
              <a:defRPr sz="1800">
                <a:solidFill>
                  <a:schemeClr val="bg1"/>
                </a:solidFill>
              </a:defRPr>
            </a:lvl2pPr>
            <a:lvl3pPr>
              <a:buClr>
                <a:schemeClr val="bg1"/>
              </a:buClr>
              <a:defRPr sz="1600">
                <a:solidFill>
                  <a:schemeClr val="bg1"/>
                </a:solidFill>
              </a:defRPr>
            </a:lvl3pPr>
            <a:lvl4pPr>
              <a:buClr>
                <a:schemeClr val="bg1"/>
              </a:buClr>
              <a:defRPr sz="1400">
                <a:solidFill>
                  <a:schemeClr val="bg1"/>
                </a:solidFill>
              </a:defRPr>
            </a:lvl4pPr>
            <a:lvl5pPr>
              <a:buClr>
                <a:schemeClr val="bg1"/>
              </a:buClr>
              <a:defRPr sz="14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5A05729E-6118-964B-9BC1-7CA37C04992C}"/>
              </a:ext>
            </a:extLst>
          </p:cNvPr>
          <p:cNvSpPr>
            <a:spLocks noGrp="1"/>
          </p:cNvSpPr>
          <p:nvPr>
            <p:ph type="sldNum" sz="quarter" idx="12"/>
          </p:nvPr>
        </p:nvSpPr>
        <p:spPr>
          <a:xfrm>
            <a:off x="10971368" y="6049239"/>
            <a:ext cx="521043" cy="236218"/>
          </a:xfrm>
          <a:prstGeom prst="rect">
            <a:avLst/>
          </a:prstGeom>
        </p:spPr>
        <p:txBody>
          <a:bodyPr/>
          <a:lstStyle>
            <a:lvl1pPr algn="r">
              <a:defRPr sz="1600">
                <a:latin typeface="Arial" panose="020B0604020202020204" pitchFamily="34" charset="0"/>
                <a:cs typeface="Arial" panose="020B0604020202020204" pitchFamily="34" charset="0"/>
              </a:defRPr>
            </a:lvl1pPr>
          </a:lstStyle>
          <a:p>
            <a:fld id="{D70568C8-AE3C-AD49-99DB-D17A90F37383}" type="slidenum">
              <a:rPr lang="en-US" smtClean="0"/>
              <a:pPr/>
              <a:t>‹#›</a:t>
            </a:fld>
            <a:endParaRPr lang="en-US" dirty="0"/>
          </a:p>
        </p:txBody>
      </p:sp>
    </p:spTree>
    <p:extLst>
      <p:ext uri="{BB962C8B-B14F-4D97-AF65-F5344CB8AC3E}">
        <p14:creationId xmlns:p14="http://schemas.microsoft.com/office/powerpoint/2010/main" val="11700761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9A0B78-D375-6549-8071-9FE28BFEE16E}"/>
              </a:ext>
            </a:extLst>
          </p:cNvPr>
          <p:cNvSpPr>
            <a:spLocks noGrp="1"/>
          </p:cNvSpPr>
          <p:nvPr>
            <p:ph type="title"/>
          </p:nvPr>
        </p:nvSpPr>
        <p:spPr>
          <a:xfrm>
            <a:off x="631066" y="725557"/>
            <a:ext cx="9337882" cy="556591"/>
          </a:xfrm>
          <a:prstGeom prst="rect">
            <a:avLst/>
          </a:prstGeom>
        </p:spPr>
        <p:txBody>
          <a:bodyPr anchor="b"/>
          <a:lstStyle>
            <a:lvl1pPr>
              <a:defRPr sz="4000"/>
            </a:lvl1pPr>
          </a:lstStyle>
          <a:p>
            <a:r>
              <a:rPr lang="en-US" dirty="0"/>
              <a:t>Click to edit Master title style</a:t>
            </a:r>
          </a:p>
        </p:txBody>
      </p:sp>
      <p:sp>
        <p:nvSpPr>
          <p:cNvPr id="12" name="Text Placeholder 11">
            <a:extLst>
              <a:ext uri="{FF2B5EF4-FFF2-40B4-BE49-F238E27FC236}">
                <a16:creationId xmlns:a16="http://schemas.microsoft.com/office/drawing/2014/main" id="{B59E789E-5537-A444-8E95-D4E36815AC1F}"/>
              </a:ext>
            </a:extLst>
          </p:cNvPr>
          <p:cNvSpPr>
            <a:spLocks noGrp="1"/>
          </p:cNvSpPr>
          <p:nvPr>
            <p:ph type="body" sz="quarter" idx="13"/>
          </p:nvPr>
        </p:nvSpPr>
        <p:spPr>
          <a:xfrm>
            <a:off x="631825" y="1570038"/>
            <a:ext cx="10860586" cy="4237638"/>
          </a:xfrm>
          <a:prstGeom prst="rect">
            <a:avLst/>
          </a:prstGeom>
        </p:spPr>
        <p:txBody>
          <a:bodyPr numCol="2" spcCol="91440"/>
          <a:lstStyle>
            <a:lvl1pPr marL="0" indent="0">
              <a:buClr>
                <a:schemeClr val="bg1"/>
              </a:buClr>
              <a:buFont typeface="Arial" panose="020B0604020202020204" pitchFamily="34" charset="0"/>
              <a:buNone/>
              <a:defRPr sz="2000">
                <a:solidFill>
                  <a:schemeClr val="bg1"/>
                </a:solidFill>
              </a:defRPr>
            </a:lvl1pPr>
            <a:lvl2pPr>
              <a:buClr>
                <a:schemeClr val="bg1"/>
              </a:buClr>
              <a:defRPr sz="2000">
                <a:solidFill>
                  <a:schemeClr val="bg1"/>
                </a:solidFill>
              </a:defRPr>
            </a:lvl2pPr>
            <a:lvl3pPr>
              <a:buClr>
                <a:schemeClr val="bg1"/>
              </a:buClr>
              <a:defRPr sz="2000">
                <a:solidFill>
                  <a:schemeClr val="bg1"/>
                </a:solidFill>
              </a:defRPr>
            </a:lvl3pPr>
            <a:lvl4pPr>
              <a:buClr>
                <a:schemeClr val="bg1"/>
              </a:buClr>
              <a:defRPr sz="2000">
                <a:solidFill>
                  <a:schemeClr val="bg1"/>
                </a:solidFill>
              </a:defRPr>
            </a:lvl4pPr>
            <a:lvl5pPr>
              <a:buClr>
                <a:schemeClr val="bg1"/>
              </a:buClr>
              <a:defRPr sz="20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Slide Number Placeholder 5">
            <a:extLst>
              <a:ext uri="{FF2B5EF4-FFF2-40B4-BE49-F238E27FC236}">
                <a16:creationId xmlns:a16="http://schemas.microsoft.com/office/drawing/2014/main" id="{8CB3E83E-EBDF-F74D-BF86-562EE558DA1C}"/>
              </a:ext>
            </a:extLst>
          </p:cNvPr>
          <p:cNvSpPr>
            <a:spLocks noGrp="1"/>
          </p:cNvSpPr>
          <p:nvPr>
            <p:ph type="sldNum" sz="quarter" idx="12"/>
          </p:nvPr>
        </p:nvSpPr>
        <p:spPr>
          <a:xfrm>
            <a:off x="10971368" y="6049239"/>
            <a:ext cx="521043" cy="236218"/>
          </a:xfrm>
          <a:prstGeom prst="rect">
            <a:avLst/>
          </a:prstGeom>
        </p:spPr>
        <p:txBody>
          <a:bodyPr/>
          <a:lstStyle>
            <a:lvl1pPr algn="r">
              <a:defRPr sz="1600">
                <a:latin typeface="Arial" panose="020B0604020202020204" pitchFamily="34" charset="0"/>
                <a:cs typeface="Arial" panose="020B0604020202020204" pitchFamily="34" charset="0"/>
              </a:defRPr>
            </a:lvl1pPr>
          </a:lstStyle>
          <a:p>
            <a:fld id="{D70568C8-AE3C-AD49-99DB-D17A90F37383}" type="slidenum">
              <a:rPr lang="en-US" smtClean="0"/>
              <a:pPr/>
              <a:t>‹#›</a:t>
            </a:fld>
            <a:endParaRPr lang="en-US" dirty="0"/>
          </a:p>
        </p:txBody>
      </p:sp>
    </p:spTree>
    <p:extLst>
      <p:ext uri="{BB962C8B-B14F-4D97-AF65-F5344CB8AC3E}">
        <p14:creationId xmlns:p14="http://schemas.microsoft.com/office/powerpoint/2010/main" val="12601866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343B313B-A64D-C846-A241-DD2373396840}"/>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b="1">
                <a:solidFill>
                  <a:srgbClr val="58C3EB"/>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2" name="Title 1">
            <a:extLst>
              <a:ext uri="{FF2B5EF4-FFF2-40B4-BE49-F238E27FC236}">
                <a16:creationId xmlns:a16="http://schemas.microsoft.com/office/drawing/2014/main" id="{1AEE0675-2D4F-5C4A-A74B-C9E5418F4D71}"/>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dirty="0"/>
              <a:t>Click to edit Master title style</a:t>
            </a:r>
          </a:p>
        </p:txBody>
      </p:sp>
    </p:spTree>
    <p:extLst>
      <p:ext uri="{BB962C8B-B14F-4D97-AF65-F5344CB8AC3E}">
        <p14:creationId xmlns:p14="http://schemas.microsoft.com/office/powerpoint/2010/main" val="19814225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646746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F0EBB130-AFAB-124E-9489-E754AAB11B48}"/>
              </a:ext>
            </a:extLst>
          </p:cNvPr>
          <p:cNvPicPr>
            <a:picLocks noChangeAspect="1"/>
          </p:cNvPicPr>
          <p:nvPr userDrawn="1"/>
        </p:nvPicPr>
        <p:blipFill rotWithShape="1">
          <a:blip r:embed="rId2">
            <a:biLevel thresh="25000"/>
            <a:alphaModFix amt="14000"/>
          </a:blip>
          <a:srcRect l="34811" t="43811" r="36455" b="42656"/>
          <a:stretch/>
        </p:blipFill>
        <p:spPr>
          <a:xfrm>
            <a:off x="315309" y="283779"/>
            <a:ext cx="11508829" cy="6320222"/>
          </a:xfrm>
          <a:prstGeom prst="rect">
            <a:avLst/>
          </a:prstGeom>
        </p:spPr>
      </p:pic>
      <p:sp>
        <p:nvSpPr>
          <p:cNvPr id="2" name="Title 1">
            <a:extLst>
              <a:ext uri="{FF2B5EF4-FFF2-40B4-BE49-F238E27FC236}">
                <a16:creationId xmlns:a16="http://schemas.microsoft.com/office/drawing/2014/main" id="{87C28035-D865-FE42-8C6B-4E8F6B8F973F}"/>
              </a:ext>
            </a:extLst>
          </p:cNvPr>
          <p:cNvSpPr>
            <a:spLocks noGrp="1"/>
          </p:cNvSpPr>
          <p:nvPr userDrawn="1">
            <p:ph type="ctrTitle"/>
          </p:nvPr>
        </p:nvSpPr>
        <p:spPr>
          <a:xfrm>
            <a:off x="1524000" y="1122363"/>
            <a:ext cx="9144000" cy="2387600"/>
          </a:xfrm>
          <a:prstGeom prst="rect">
            <a:avLst/>
          </a:prstGeo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AB09E0FF-D183-FA4F-8BF3-FFD3F2E2DA23}"/>
              </a:ext>
            </a:extLst>
          </p:cNvPr>
          <p:cNvSpPr>
            <a:spLocks noGrp="1"/>
          </p:cNvSpPr>
          <p:nvPr userDrawn="1">
            <p:ph type="subTitle" idx="1"/>
          </p:nvPr>
        </p:nvSpPr>
        <p:spPr>
          <a:xfrm>
            <a:off x="1524000" y="3602038"/>
            <a:ext cx="9144000" cy="1655762"/>
          </a:xfrm>
          <a:prstGeom prst="rect">
            <a:avLst/>
          </a:prstGeom>
        </p:spPr>
        <p:txBody>
          <a:bodyPr/>
          <a:lstStyle>
            <a:lvl1pPr marL="0" indent="0" algn="ctr">
              <a:buNone/>
              <a:defRPr sz="2400" b="1" i="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724131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343B313B-A64D-C846-A241-DD2373396840}"/>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2" name="Title 1">
            <a:extLst>
              <a:ext uri="{FF2B5EF4-FFF2-40B4-BE49-F238E27FC236}">
                <a16:creationId xmlns:a16="http://schemas.microsoft.com/office/drawing/2014/main" id="{1AEE0675-2D4F-5C4A-A74B-C9E5418F4D71}"/>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dirty="0"/>
              <a:t>Click to edit Master title style</a:t>
            </a:r>
          </a:p>
        </p:txBody>
      </p:sp>
    </p:spTree>
    <p:extLst>
      <p:ext uri="{BB962C8B-B14F-4D97-AF65-F5344CB8AC3E}">
        <p14:creationId xmlns:p14="http://schemas.microsoft.com/office/powerpoint/2010/main" val="478309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324045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F55C8B-99DB-DB40-A774-8A8D7E12BCAE}"/>
              </a:ext>
            </a:extLst>
          </p:cNvPr>
          <p:cNvSpPr>
            <a:spLocks noGrp="1"/>
          </p:cNvSpPr>
          <p:nvPr>
            <p:ph type="title"/>
          </p:nvPr>
        </p:nvSpPr>
        <p:spPr>
          <a:xfrm>
            <a:off x="699589" y="792271"/>
            <a:ext cx="3584177" cy="1821720"/>
          </a:xfrm>
          <a:prstGeom prst="rect">
            <a:avLst/>
          </a:prstGeom>
        </p:spPr>
        <p:txBody>
          <a:bodyPr/>
          <a:lstStyle>
            <a:lvl1pPr>
              <a:defRPr sz="4400">
                <a:solidFill>
                  <a:srgbClr val="58C3EB"/>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F2FE5C37-9675-5748-A3F8-42A0DD19BA96}"/>
              </a:ext>
            </a:extLst>
          </p:cNvPr>
          <p:cNvSpPr>
            <a:spLocks noGrp="1"/>
          </p:cNvSpPr>
          <p:nvPr>
            <p:ph idx="1"/>
          </p:nvPr>
        </p:nvSpPr>
        <p:spPr>
          <a:xfrm>
            <a:off x="4526155" y="792271"/>
            <a:ext cx="6966256" cy="5111572"/>
          </a:xfrm>
          <a:prstGeom prst="rect">
            <a:avLst/>
          </a:prstGeom>
        </p:spPr>
        <p:txBody>
          <a:bodyPr/>
          <a:lstStyle>
            <a:lvl1pPr marL="342900" indent="-342900">
              <a:buClr>
                <a:schemeClr val="bg1"/>
              </a:buClr>
              <a:buFont typeface="Arial" panose="020B0604020202020204" pitchFamily="34" charset="0"/>
              <a:buChar char="•"/>
              <a:defRPr sz="2000"/>
            </a:lvl1pPr>
            <a:lvl2pPr>
              <a:buClr>
                <a:schemeClr val="bg1"/>
              </a:buClr>
              <a:defRPr sz="1800"/>
            </a:lvl2pPr>
            <a:lvl3pPr>
              <a:buClr>
                <a:schemeClr val="bg1"/>
              </a:buClr>
              <a:defRPr sz="1600"/>
            </a:lvl3pPr>
            <a:lvl4pPr>
              <a:buClr>
                <a:schemeClr val="bg1"/>
              </a:buClr>
              <a:defRPr sz="1400"/>
            </a:lvl4pPr>
            <a:lvl5pPr>
              <a:buClr>
                <a:schemeClr val="bg1"/>
              </a:buCl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5A05729E-6118-964B-9BC1-7CA37C04992C}"/>
              </a:ext>
            </a:extLst>
          </p:cNvPr>
          <p:cNvSpPr>
            <a:spLocks noGrp="1"/>
          </p:cNvSpPr>
          <p:nvPr>
            <p:ph type="sldNum" sz="quarter" idx="12"/>
          </p:nvPr>
        </p:nvSpPr>
        <p:spPr>
          <a:xfrm>
            <a:off x="10971368" y="6049239"/>
            <a:ext cx="521043" cy="236218"/>
          </a:xfrm>
          <a:prstGeom prst="rect">
            <a:avLst/>
          </a:prstGeom>
        </p:spPr>
        <p:txBody>
          <a:bodyPr/>
          <a:lstStyle>
            <a:lvl1pPr algn="r">
              <a:defRPr sz="1600">
                <a:latin typeface="Arial" panose="020B0604020202020204" pitchFamily="34" charset="0"/>
                <a:cs typeface="Arial" panose="020B0604020202020204" pitchFamily="34" charset="0"/>
              </a:defRPr>
            </a:lvl1pPr>
          </a:lstStyle>
          <a:p>
            <a:fld id="{D70568C8-AE3C-AD49-99DB-D17A90F37383}" type="slidenum">
              <a:rPr lang="en-US" smtClean="0"/>
              <a:pPr/>
              <a:t>‹#›</a:t>
            </a:fld>
            <a:endParaRPr lang="en-US" dirty="0"/>
          </a:p>
        </p:txBody>
      </p:sp>
    </p:spTree>
    <p:extLst>
      <p:ext uri="{BB962C8B-B14F-4D97-AF65-F5344CB8AC3E}">
        <p14:creationId xmlns:p14="http://schemas.microsoft.com/office/powerpoint/2010/main" val="305661244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9A0B78-D375-6549-8071-9FE28BFEE16E}"/>
              </a:ext>
            </a:extLst>
          </p:cNvPr>
          <p:cNvSpPr>
            <a:spLocks noGrp="1"/>
          </p:cNvSpPr>
          <p:nvPr>
            <p:ph type="title"/>
          </p:nvPr>
        </p:nvSpPr>
        <p:spPr>
          <a:xfrm>
            <a:off x="631066" y="725557"/>
            <a:ext cx="9337882" cy="556591"/>
          </a:xfrm>
          <a:prstGeom prst="rect">
            <a:avLst/>
          </a:prstGeom>
        </p:spPr>
        <p:txBody>
          <a:bodyPr anchor="b"/>
          <a:lstStyle>
            <a:lvl1pPr>
              <a:defRPr sz="4000">
                <a:solidFill>
                  <a:srgbClr val="58C3EB"/>
                </a:solidFill>
              </a:defRPr>
            </a:lvl1pPr>
          </a:lstStyle>
          <a:p>
            <a:r>
              <a:rPr lang="en-US" dirty="0"/>
              <a:t>Click to edit Master title style</a:t>
            </a:r>
          </a:p>
        </p:txBody>
      </p:sp>
      <p:sp>
        <p:nvSpPr>
          <p:cNvPr id="12" name="Text Placeholder 11">
            <a:extLst>
              <a:ext uri="{FF2B5EF4-FFF2-40B4-BE49-F238E27FC236}">
                <a16:creationId xmlns:a16="http://schemas.microsoft.com/office/drawing/2014/main" id="{B59E789E-5537-A444-8E95-D4E36815AC1F}"/>
              </a:ext>
            </a:extLst>
          </p:cNvPr>
          <p:cNvSpPr>
            <a:spLocks noGrp="1"/>
          </p:cNvSpPr>
          <p:nvPr>
            <p:ph type="body" sz="quarter" idx="13"/>
          </p:nvPr>
        </p:nvSpPr>
        <p:spPr>
          <a:xfrm>
            <a:off x="631825" y="1570038"/>
            <a:ext cx="10860586" cy="4237638"/>
          </a:xfrm>
          <a:prstGeom prst="rect">
            <a:avLst/>
          </a:prstGeom>
        </p:spPr>
        <p:txBody>
          <a:bodyPr numCol="2" spcCol="91440"/>
          <a:lstStyle>
            <a:lvl1pPr marL="0" indent="0">
              <a:buClr>
                <a:schemeClr val="bg1"/>
              </a:buClr>
              <a:buFont typeface="Arial" panose="020B0604020202020204" pitchFamily="34" charset="0"/>
              <a:buNone/>
              <a:defRPr sz="2000"/>
            </a:lvl1pPr>
            <a:lvl2pPr>
              <a:buClr>
                <a:schemeClr val="bg1"/>
              </a:buClr>
              <a:defRPr sz="2000"/>
            </a:lvl2pPr>
            <a:lvl3pPr>
              <a:buClr>
                <a:schemeClr val="bg1"/>
              </a:buClr>
              <a:defRPr sz="2000"/>
            </a:lvl3pPr>
            <a:lvl4pPr>
              <a:buClr>
                <a:schemeClr val="bg1"/>
              </a:buClr>
              <a:defRPr sz="2000"/>
            </a:lvl4pPr>
            <a:lvl5pPr>
              <a:buClr>
                <a:schemeClr val="bg1"/>
              </a:buCl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Slide Number Placeholder 5">
            <a:extLst>
              <a:ext uri="{FF2B5EF4-FFF2-40B4-BE49-F238E27FC236}">
                <a16:creationId xmlns:a16="http://schemas.microsoft.com/office/drawing/2014/main" id="{8CB3E83E-EBDF-F74D-BF86-562EE558DA1C}"/>
              </a:ext>
            </a:extLst>
          </p:cNvPr>
          <p:cNvSpPr>
            <a:spLocks noGrp="1"/>
          </p:cNvSpPr>
          <p:nvPr>
            <p:ph type="sldNum" sz="quarter" idx="12"/>
          </p:nvPr>
        </p:nvSpPr>
        <p:spPr>
          <a:xfrm>
            <a:off x="10971368" y="6049239"/>
            <a:ext cx="521043" cy="236218"/>
          </a:xfrm>
          <a:prstGeom prst="rect">
            <a:avLst/>
          </a:prstGeom>
        </p:spPr>
        <p:txBody>
          <a:bodyPr/>
          <a:lstStyle>
            <a:lvl1pPr algn="r">
              <a:defRPr sz="1600">
                <a:latin typeface="Arial" panose="020B0604020202020204" pitchFamily="34" charset="0"/>
                <a:cs typeface="Arial" panose="020B0604020202020204" pitchFamily="34" charset="0"/>
              </a:defRPr>
            </a:lvl1pPr>
          </a:lstStyle>
          <a:p>
            <a:fld id="{D70568C8-AE3C-AD49-99DB-D17A90F37383}" type="slidenum">
              <a:rPr lang="en-US" smtClean="0"/>
              <a:pPr/>
              <a:t>‹#›</a:t>
            </a:fld>
            <a:endParaRPr lang="en-US" dirty="0"/>
          </a:p>
        </p:txBody>
      </p:sp>
    </p:spTree>
    <p:extLst>
      <p:ext uri="{BB962C8B-B14F-4D97-AF65-F5344CB8AC3E}">
        <p14:creationId xmlns:p14="http://schemas.microsoft.com/office/powerpoint/2010/main" val="6460174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F55C8B-99DB-DB40-A774-8A8D7E12BCAE}"/>
              </a:ext>
            </a:extLst>
          </p:cNvPr>
          <p:cNvSpPr>
            <a:spLocks noGrp="1"/>
          </p:cNvSpPr>
          <p:nvPr>
            <p:ph type="title"/>
          </p:nvPr>
        </p:nvSpPr>
        <p:spPr>
          <a:xfrm>
            <a:off x="699589" y="792271"/>
            <a:ext cx="3584177" cy="1821720"/>
          </a:xfrm>
          <a:prstGeom prst="rect">
            <a:avLst/>
          </a:prstGeom>
        </p:spPr>
        <p:txBody>
          <a:bodyPr/>
          <a:lstStyle>
            <a:lvl1pPr>
              <a:defRPr sz="4400"/>
            </a:lvl1pPr>
          </a:lstStyle>
          <a:p>
            <a:r>
              <a:rPr lang="en-US" dirty="0"/>
              <a:t>Click to edit Master title style</a:t>
            </a:r>
          </a:p>
        </p:txBody>
      </p:sp>
      <p:sp>
        <p:nvSpPr>
          <p:cNvPr id="3" name="Content Placeholder 2">
            <a:extLst>
              <a:ext uri="{FF2B5EF4-FFF2-40B4-BE49-F238E27FC236}">
                <a16:creationId xmlns:a16="http://schemas.microsoft.com/office/drawing/2014/main" id="{F2FE5C37-9675-5748-A3F8-42A0DD19BA96}"/>
              </a:ext>
            </a:extLst>
          </p:cNvPr>
          <p:cNvSpPr>
            <a:spLocks noGrp="1"/>
          </p:cNvSpPr>
          <p:nvPr>
            <p:ph idx="1"/>
          </p:nvPr>
        </p:nvSpPr>
        <p:spPr>
          <a:xfrm>
            <a:off x="4526155" y="792271"/>
            <a:ext cx="6966256" cy="5111572"/>
          </a:xfrm>
          <a:prstGeom prst="rect">
            <a:avLst/>
          </a:prstGeom>
        </p:spPr>
        <p:txBody>
          <a:bodyPr/>
          <a:lstStyle>
            <a:lvl1pPr marL="342900" indent="-342900">
              <a:buClr>
                <a:schemeClr val="bg1"/>
              </a:buClr>
              <a:buFont typeface="Arial" panose="020B0604020202020204" pitchFamily="34" charset="0"/>
              <a:buChar char="•"/>
              <a:defRPr sz="2000"/>
            </a:lvl1pPr>
            <a:lvl2pPr>
              <a:buClr>
                <a:schemeClr val="bg1"/>
              </a:buClr>
              <a:defRPr sz="1800"/>
            </a:lvl2pPr>
            <a:lvl3pPr>
              <a:buClr>
                <a:schemeClr val="bg1"/>
              </a:buClr>
              <a:defRPr sz="1600"/>
            </a:lvl3pPr>
            <a:lvl4pPr>
              <a:buClr>
                <a:schemeClr val="bg1"/>
              </a:buClr>
              <a:defRPr sz="1400"/>
            </a:lvl4pPr>
            <a:lvl5pPr>
              <a:buClr>
                <a:schemeClr val="bg1"/>
              </a:buCl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5A05729E-6118-964B-9BC1-7CA37C04992C}"/>
              </a:ext>
            </a:extLst>
          </p:cNvPr>
          <p:cNvSpPr>
            <a:spLocks noGrp="1"/>
          </p:cNvSpPr>
          <p:nvPr>
            <p:ph type="sldNum" sz="quarter" idx="12"/>
          </p:nvPr>
        </p:nvSpPr>
        <p:spPr>
          <a:xfrm>
            <a:off x="10971368" y="6049239"/>
            <a:ext cx="521043" cy="236218"/>
          </a:xfrm>
          <a:prstGeom prst="rect">
            <a:avLst/>
          </a:prstGeom>
        </p:spPr>
        <p:txBody>
          <a:bodyPr/>
          <a:lstStyle>
            <a:lvl1pPr algn="r">
              <a:defRPr sz="1600">
                <a:latin typeface="Arial" panose="020B0604020202020204" pitchFamily="34" charset="0"/>
                <a:cs typeface="Arial" panose="020B0604020202020204" pitchFamily="34" charset="0"/>
              </a:defRPr>
            </a:lvl1pPr>
          </a:lstStyle>
          <a:p>
            <a:fld id="{D70568C8-AE3C-AD49-99DB-D17A90F37383}" type="slidenum">
              <a:rPr lang="en-US" smtClean="0"/>
              <a:pPr/>
              <a:t>‹#›</a:t>
            </a:fld>
            <a:endParaRPr lang="en-US" dirty="0"/>
          </a:p>
        </p:txBody>
      </p:sp>
    </p:spTree>
    <p:extLst>
      <p:ext uri="{BB962C8B-B14F-4D97-AF65-F5344CB8AC3E}">
        <p14:creationId xmlns:p14="http://schemas.microsoft.com/office/powerpoint/2010/main" val="26629422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9A0B78-D375-6549-8071-9FE28BFEE16E}"/>
              </a:ext>
            </a:extLst>
          </p:cNvPr>
          <p:cNvSpPr>
            <a:spLocks noGrp="1"/>
          </p:cNvSpPr>
          <p:nvPr>
            <p:ph type="title"/>
          </p:nvPr>
        </p:nvSpPr>
        <p:spPr>
          <a:xfrm>
            <a:off x="631066" y="725557"/>
            <a:ext cx="9337882" cy="556591"/>
          </a:xfrm>
          <a:prstGeom prst="rect">
            <a:avLst/>
          </a:prstGeom>
        </p:spPr>
        <p:txBody>
          <a:bodyPr anchor="b"/>
          <a:lstStyle>
            <a:lvl1pPr>
              <a:defRPr sz="4000"/>
            </a:lvl1pPr>
          </a:lstStyle>
          <a:p>
            <a:r>
              <a:rPr lang="en-US" dirty="0"/>
              <a:t>Click to edit Master title style</a:t>
            </a:r>
          </a:p>
        </p:txBody>
      </p:sp>
      <p:sp>
        <p:nvSpPr>
          <p:cNvPr id="12" name="Text Placeholder 11">
            <a:extLst>
              <a:ext uri="{FF2B5EF4-FFF2-40B4-BE49-F238E27FC236}">
                <a16:creationId xmlns:a16="http://schemas.microsoft.com/office/drawing/2014/main" id="{B59E789E-5537-A444-8E95-D4E36815AC1F}"/>
              </a:ext>
            </a:extLst>
          </p:cNvPr>
          <p:cNvSpPr>
            <a:spLocks noGrp="1"/>
          </p:cNvSpPr>
          <p:nvPr>
            <p:ph type="body" sz="quarter" idx="13"/>
          </p:nvPr>
        </p:nvSpPr>
        <p:spPr>
          <a:xfrm>
            <a:off x="631825" y="1570038"/>
            <a:ext cx="10860586" cy="4237638"/>
          </a:xfrm>
          <a:prstGeom prst="rect">
            <a:avLst/>
          </a:prstGeom>
        </p:spPr>
        <p:txBody>
          <a:bodyPr numCol="2" spcCol="91440"/>
          <a:lstStyle>
            <a:lvl1pPr marL="0" indent="0">
              <a:buClr>
                <a:schemeClr val="bg1"/>
              </a:buClr>
              <a:buFont typeface="Arial" panose="020B0604020202020204" pitchFamily="34" charset="0"/>
              <a:buNone/>
              <a:defRPr sz="2000"/>
            </a:lvl1pPr>
            <a:lvl2pPr>
              <a:buClr>
                <a:schemeClr val="bg1"/>
              </a:buClr>
              <a:defRPr sz="2000"/>
            </a:lvl2pPr>
            <a:lvl3pPr>
              <a:buClr>
                <a:schemeClr val="bg1"/>
              </a:buClr>
              <a:defRPr sz="2000"/>
            </a:lvl3pPr>
            <a:lvl4pPr>
              <a:buClr>
                <a:schemeClr val="bg1"/>
              </a:buClr>
              <a:defRPr sz="2000"/>
            </a:lvl4pPr>
            <a:lvl5pPr>
              <a:buClr>
                <a:schemeClr val="bg1"/>
              </a:buCl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Slide Number Placeholder 5">
            <a:extLst>
              <a:ext uri="{FF2B5EF4-FFF2-40B4-BE49-F238E27FC236}">
                <a16:creationId xmlns:a16="http://schemas.microsoft.com/office/drawing/2014/main" id="{8CB3E83E-EBDF-F74D-BF86-562EE558DA1C}"/>
              </a:ext>
            </a:extLst>
          </p:cNvPr>
          <p:cNvSpPr>
            <a:spLocks noGrp="1"/>
          </p:cNvSpPr>
          <p:nvPr>
            <p:ph type="sldNum" sz="quarter" idx="12"/>
          </p:nvPr>
        </p:nvSpPr>
        <p:spPr>
          <a:xfrm>
            <a:off x="10971368" y="6049239"/>
            <a:ext cx="521043" cy="236218"/>
          </a:xfrm>
          <a:prstGeom prst="rect">
            <a:avLst/>
          </a:prstGeom>
        </p:spPr>
        <p:txBody>
          <a:bodyPr/>
          <a:lstStyle>
            <a:lvl1pPr algn="r">
              <a:defRPr sz="1600">
                <a:latin typeface="Arial" panose="020B0604020202020204" pitchFamily="34" charset="0"/>
                <a:cs typeface="Arial" panose="020B0604020202020204" pitchFamily="34" charset="0"/>
              </a:defRPr>
            </a:lvl1pPr>
          </a:lstStyle>
          <a:p>
            <a:fld id="{D70568C8-AE3C-AD49-99DB-D17A90F37383}" type="slidenum">
              <a:rPr lang="en-US" smtClean="0"/>
              <a:pPr/>
              <a:t>‹#›</a:t>
            </a:fld>
            <a:endParaRPr lang="en-US" dirty="0"/>
          </a:p>
        </p:txBody>
      </p:sp>
    </p:spTree>
    <p:extLst>
      <p:ext uri="{BB962C8B-B14F-4D97-AF65-F5344CB8AC3E}">
        <p14:creationId xmlns:p14="http://schemas.microsoft.com/office/powerpoint/2010/main" val="12379818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706523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F2B4D2D-BDB5-0C4E-B5F3-5BEBC8204780}"/>
              </a:ext>
            </a:extLst>
          </p:cNvPr>
          <p:cNvPicPr>
            <a:picLocks noChangeAspect="1"/>
          </p:cNvPicPr>
          <p:nvPr userDrawn="1"/>
        </p:nvPicPr>
        <p:blipFill rotWithShape="1">
          <a:blip r:embed="rId2">
            <a:duotone>
              <a:prstClr val="black"/>
              <a:schemeClr val="accent3">
                <a:lumMod val="40000"/>
                <a:lumOff val="60000"/>
                <a:tint val="45000"/>
                <a:satMod val="400000"/>
              </a:schemeClr>
            </a:duotone>
            <a:alphaModFix amt="10000"/>
          </a:blip>
          <a:srcRect l="34811" t="43811" r="36455" b="42656"/>
          <a:stretch/>
        </p:blipFill>
        <p:spPr>
          <a:xfrm>
            <a:off x="284813" y="314793"/>
            <a:ext cx="11602387" cy="6265889"/>
          </a:xfrm>
          <a:prstGeom prst="rect">
            <a:avLst/>
          </a:prstGeom>
        </p:spPr>
      </p:pic>
      <p:sp>
        <p:nvSpPr>
          <p:cNvPr id="3" name="Subtitle 2">
            <a:extLst>
              <a:ext uri="{FF2B5EF4-FFF2-40B4-BE49-F238E27FC236}">
                <a16:creationId xmlns:a16="http://schemas.microsoft.com/office/drawing/2014/main" id="{AB09E0FF-D183-FA4F-8BF3-FFD3F2E2DA23}"/>
              </a:ext>
            </a:extLst>
          </p:cNvPr>
          <p:cNvSpPr>
            <a:spLocks noGrp="1"/>
          </p:cNvSpPr>
          <p:nvPr userDrawn="1">
            <p:ph type="subTitle" idx="1"/>
          </p:nvPr>
        </p:nvSpPr>
        <p:spPr>
          <a:xfrm>
            <a:off x="1524000" y="3602038"/>
            <a:ext cx="9144000" cy="1655762"/>
          </a:xfrm>
          <a:prstGeom prst="rect">
            <a:avLst/>
          </a:prstGeom>
        </p:spPr>
        <p:txBody>
          <a:bodyPr/>
          <a:lstStyle>
            <a:lvl1pPr marL="0" indent="0" algn="ctr">
              <a:buNone/>
              <a:defRPr sz="2400" b="1" i="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2" name="Title 1">
            <a:extLst>
              <a:ext uri="{FF2B5EF4-FFF2-40B4-BE49-F238E27FC236}">
                <a16:creationId xmlns:a16="http://schemas.microsoft.com/office/drawing/2014/main" id="{87C28035-D865-FE42-8C6B-4E8F6B8F973F}"/>
              </a:ext>
            </a:extLst>
          </p:cNvPr>
          <p:cNvSpPr>
            <a:spLocks noGrp="1"/>
          </p:cNvSpPr>
          <p:nvPr userDrawn="1">
            <p:ph type="ctrTitle"/>
          </p:nvPr>
        </p:nvSpPr>
        <p:spPr>
          <a:xfrm>
            <a:off x="1524000" y="1122363"/>
            <a:ext cx="9144000" cy="2387600"/>
          </a:xfrm>
          <a:prstGeom prst="rect">
            <a:avLst/>
          </a:prstGeom>
        </p:spPr>
        <p:txBody>
          <a:bodyPr anchor="b"/>
          <a:lstStyle>
            <a:lvl1pPr algn="ctr">
              <a:defRPr sz="6000">
                <a:solidFill>
                  <a:srgbClr val="58C3EB"/>
                </a:solidFill>
              </a:defRPr>
            </a:lvl1pPr>
          </a:lstStyle>
          <a:p>
            <a:r>
              <a:rPr lang="en-US" dirty="0"/>
              <a:t>Click to edit Master title style</a:t>
            </a:r>
          </a:p>
        </p:txBody>
      </p:sp>
    </p:spTree>
    <p:extLst>
      <p:ext uri="{BB962C8B-B14F-4D97-AF65-F5344CB8AC3E}">
        <p14:creationId xmlns:p14="http://schemas.microsoft.com/office/powerpoint/2010/main" val="40137913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343B313B-A64D-C846-A241-DD2373396840}"/>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2" name="Title 1">
            <a:extLst>
              <a:ext uri="{FF2B5EF4-FFF2-40B4-BE49-F238E27FC236}">
                <a16:creationId xmlns:a16="http://schemas.microsoft.com/office/drawing/2014/main" id="{1AEE0675-2D4F-5C4A-A74B-C9E5418F4D71}"/>
              </a:ext>
            </a:extLst>
          </p:cNvPr>
          <p:cNvSpPr>
            <a:spLocks noGrp="1"/>
          </p:cNvSpPr>
          <p:nvPr>
            <p:ph type="ctrTitle"/>
          </p:nvPr>
        </p:nvSpPr>
        <p:spPr>
          <a:xfrm>
            <a:off x="1524000" y="1122363"/>
            <a:ext cx="9144000" cy="2387600"/>
          </a:xfrm>
          <a:prstGeom prst="rect">
            <a:avLst/>
          </a:prstGeom>
        </p:spPr>
        <p:txBody>
          <a:bodyPr anchor="b"/>
          <a:lstStyle>
            <a:lvl1pPr algn="ctr">
              <a:defRPr sz="6000">
                <a:solidFill>
                  <a:srgbClr val="58C3EB"/>
                </a:solidFill>
              </a:defRPr>
            </a:lvl1pPr>
          </a:lstStyle>
          <a:p>
            <a:r>
              <a:rPr lang="en-US" dirty="0"/>
              <a:t>Click to edit Master title style</a:t>
            </a:r>
          </a:p>
        </p:txBody>
      </p:sp>
    </p:spTree>
    <p:extLst>
      <p:ext uri="{BB962C8B-B14F-4D97-AF65-F5344CB8AC3E}">
        <p14:creationId xmlns:p14="http://schemas.microsoft.com/office/powerpoint/2010/main" val="37444940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F55C8B-99DB-DB40-A774-8A8D7E12BCAE}"/>
              </a:ext>
            </a:extLst>
          </p:cNvPr>
          <p:cNvSpPr>
            <a:spLocks noGrp="1"/>
          </p:cNvSpPr>
          <p:nvPr>
            <p:ph type="title"/>
          </p:nvPr>
        </p:nvSpPr>
        <p:spPr>
          <a:xfrm>
            <a:off x="699589" y="792271"/>
            <a:ext cx="3584177" cy="1821720"/>
          </a:xfrm>
          <a:prstGeom prst="rect">
            <a:avLst/>
          </a:prstGeom>
        </p:spPr>
        <p:txBody>
          <a:bodyPr/>
          <a:lstStyle>
            <a:lvl1pPr>
              <a:defRPr sz="4400">
                <a:solidFill>
                  <a:srgbClr val="58C3EB"/>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F2FE5C37-9675-5748-A3F8-42A0DD19BA96}"/>
              </a:ext>
            </a:extLst>
          </p:cNvPr>
          <p:cNvSpPr>
            <a:spLocks noGrp="1"/>
          </p:cNvSpPr>
          <p:nvPr>
            <p:ph idx="1"/>
          </p:nvPr>
        </p:nvSpPr>
        <p:spPr>
          <a:xfrm>
            <a:off x="4526155" y="792271"/>
            <a:ext cx="6966256" cy="5111572"/>
          </a:xfrm>
          <a:prstGeom prst="rect">
            <a:avLst/>
          </a:prstGeom>
        </p:spPr>
        <p:txBody>
          <a:bodyPr/>
          <a:lstStyle>
            <a:lvl1pPr marL="342900" indent="-342900">
              <a:buClr>
                <a:schemeClr val="bg1"/>
              </a:buClr>
              <a:buFont typeface="Arial" panose="020B0604020202020204" pitchFamily="34" charset="0"/>
              <a:buChar char="•"/>
              <a:defRPr sz="2000"/>
            </a:lvl1pPr>
            <a:lvl2pPr>
              <a:buClr>
                <a:schemeClr val="bg1"/>
              </a:buClr>
              <a:defRPr sz="1800"/>
            </a:lvl2pPr>
            <a:lvl3pPr>
              <a:buClr>
                <a:schemeClr val="bg1"/>
              </a:buClr>
              <a:defRPr sz="1600"/>
            </a:lvl3pPr>
            <a:lvl4pPr>
              <a:buClr>
                <a:schemeClr val="bg1"/>
              </a:buClr>
              <a:defRPr sz="1400"/>
            </a:lvl4pPr>
            <a:lvl5pPr>
              <a:buClr>
                <a:schemeClr val="bg1"/>
              </a:buCl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5A05729E-6118-964B-9BC1-7CA37C04992C}"/>
              </a:ext>
            </a:extLst>
          </p:cNvPr>
          <p:cNvSpPr>
            <a:spLocks noGrp="1"/>
          </p:cNvSpPr>
          <p:nvPr>
            <p:ph type="sldNum" sz="quarter" idx="12"/>
          </p:nvPr>
        </p:nvSpPr>
        <p:spPr>
          <a:xfrm>
            <a:off x="10971368" y="6049239"/>
            <a:ext cx="521043" cy="236218"/>
          </a:xfrm>
          <a:prstGeom prst="rect">
            <a:avLst/>
          </a:prstGeom>
        </p:spPr>
        <p:txBody>
          <a:bodyPr/>
          <a:lstStyle>
            <a:lvl1pPr algn="r">
              <a:defRPr sz="1600">
                <a:latin typeface="Arial" panose="020B0604020202020204" pitchFamily="34" charset="0"/>
                <a:cs typeface="Arial" panose="020B0604020202020204" pitchFamily="34" charset="0"/>
              </a:defRPr>
            </a:lvl1pPr>
          </a:lstStyle>
          <a:p>
            <a:fld id="{D70568C8-AE3C-AD49-99DB-D17A90F37383}" type="slidenum">
              <a:rPr lang="en-US" smtClean="0"/>
              <a:pPr/>
              <a:t>‹#›</a:t>
            </a:fld>
            <a:endParaRPr lang="en-US" dirty="0"/>
          </a:p>
        </p:txBody>
      </p:sp>
    </p:spTree>
    <p:extLst>
      <p:ext uri="{BB962C8B-B14F-4D97-AF65-F5344CB8AC3E}">
        <p14:creationId xmlns:p14="http://schemas.microsoft.com/office/powerpoint/2010/main" val="35588345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9A0B78-D375-6549-8071-9FE28BFEE16E}"/>
              </a:ext>
            </a:extLst>
          </p:cNvPr>
          <p:cNvSpPr>
            <a:spLocks noGrp="1"/>
          </p:cNvSpPr>
          <p:nvPr>
            <p:ph type="title"/>
          </p:nvPr>
        </p:nvSpPr>
        <p:spPr>
          <a:xfrm>
            <a:off x="631066" y="725557"/>
            <a:ext cx="9337882" cy="556591"/>
          </a:xfrm>
          <a:prstGeom prst="rect">
            <a:avLst/>
          </a:prstGeom>
        </p:spPr>
        <p:txBody>
          <a:bodyPr anchor="b"/>
          <a:lstStyle>
            <a:lvl1pPr>
              <a:defRPr sz="4000">
                <a:solidFill>
                  <a:srgbClr val="58C3EB"/>
                </a:solidFill>
              </a:defRPr>
            </a:lvl1pPr>
          </a:lstStyle>
          <a:p>
            <a:r>
              <a:rPr lang="en-US" dirty="0"/>
              <a:t>Click to edit Master title style</a:t>
            </a:r>
          </a:p>
        </p:txBody>
      </p:sp>
      <p:sp>
        <p:nvSpPr>
          <p:cNvPr id="12" name="Text Placeholder 11">
            <a:extLst>
              <a:ext uri="{FF2B5EF4-FFF2-40B4-BE49-F238E27FC236}">
                <a16:creationId xmlns:a16="http://schemas.microsoft.com/office/drawing/2014/main" id="{B59E789E-5537-A444-8E95-D4E36815AC1F}"/>
              </a:ext>
            </a:extLst>
          </p:cNvPr>
          <p:cNvSpPr>
            <a:spLocks noGrp="1"/>
          </p:cNvSpPr>
          <p:nvPr>
            <p:ph type="body" sz="quarter" idx="13"/>
          </p:nvPr>
        </p:nvSpPr>
        <p:spPr>
          <a:xfrm>
            <a:off x="631825" y="1570038"/>
            <a:ext cx="10860586" cy="4237638"/>
          </a:xfrm>
          <a:prstGeom prst="rect">
            <a:avLst/>
          </a:prstGeom>
        </p:spPr>
        <p:txBody>
          <a:bodyPr numCol="2" spcCol="91440"/>
          <a:lstStyle>
            <a:lvl1pPr marL="0" indent="0">
              <a:buClr>
                <a:schemeClr val="bg1"/>
              </a:buClr>
              <a:buFont typeface="Arial" panose="020B0604020202020204" pitchFamily="34" charset="0"/>
              <a:buNone/>
              <a:defRPr sz="2000"/>
            </a:lvl1pPr>
            <a:lvl2pPr>
              <a:buClr>
                <a:schemeClr val="bg1"/>
              </a:buClr>
              <a:defRPr sz="2000"/>
            </a:lvl2pPr>
            <a:lvl3pPr>
              <a:buClr>
                <a:schemeClr val="bg1"/>
              </a:buClr>
              <a:defRPr sz="2000"/>
            </a:lvl3pPr>
            <a:lvl4pPr>
              <a:buClr>
                <a:schemeClr val="bg1"/>
              </a:buClr>
              <a:defRPr sz="2000"/>
            </a:lvl4pPr>
            <a:lvl5pPr>
              <a:buClr>
                <a:schemeClr val="bg1"/>
              </a:buCl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Slide Number Placeholder 5">
            <a:extLst>
              <a:ext uri="{FF2B5EF4-FFF2-40B4-BE49-F238E27FC236}">
                <a16:creationId xmlns:a16="http://schemas.microsoft.com/office/drawing/2014/main" id="{8CB3E83E-EBDF-F74D-BF86-562EE558DA1C}"/>
              </a:ext>
            </a:extLst>
          </p:cNvPr>
          <p:cNvSpPr>
            <a:spLocks noGrp="1"/>
          </p:cNvSpPr>
          <p:nvPr>
            <p:ph type="sldNum" sz="quarter" idx="12"/>
          </p:nvPr>
        </p:nvSpPr>
        <p:spPr>
          <a:xfrm>
            <a:off x="10971368" y="6049239"/>
            <a:ext cx="521043" cy="236218"/>
          </a:xfrm>
          <a:prstGeom prst="rect">
            <a:avLst/>
          </a:prstGeom>
        </p:spPr>
        <p:txBody>
          <a:bodyPr/>
          <a:lstStyle>
            <a:lvl1pPr algn="r">
              <a:defRPr sz="1600">
                <a:latin typeface="Arial" panose="020B0604020202020204" pitchFamily="34" charset="0"/>
                <a:cs typeface="Arial" panose="020B0604020202020204" pitchFamily="34" charset="0"/>
              </a:defRPr>
            </a:lvl1pPr>
          </a:lstStyle>
          <a:p>
            <a:fld id="{D70568C8-AE3C-AD49-99DB-D17A90F37383}" type="slidenum">
              <a:rPr lang="en-US" smtClean="0"/>
              <a:pPr/>
              <a:t>‹#›</a:t>
            </a:fld>
            <a:endParaRPr lang="en-US" dirty="0"/>
          </a:p>
        </p:txBody>
      </p:sp>
    </p:spTree>
    <p:extLst>
      <p:ext uri="{BB962C8B-B14F-4D97-AF65-F5344CB8AC3E}">
        <p14:creationId xmlns:p14="http://schemas.microsoft.com/office/powerpoint/2010/main" val="40335100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608516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1.png"/><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theme" Target="../theme/theme2.xml"/><Relationship Id="rId5" Type="http://schemas.openxmlformats.org/officeDocument/2006/relationships/slideLayout" Target="../slideLayouts/slideLayout9.xml"/><Relationship Id="rId4" Type="http://schemas.openxmlformats.org/officeDocument/2006/relationships/slideLayout" Target="../slideLayouts/slideLayout8.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2.xml"/><Relationship Id="rId7" Type="http://schemas.openxmlformats.org/officeDocument/2006/relationships/image" Target="../media/image1.png"/><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theme" Target="../theme/theme3.xml"/><Relationship Id="rId5" Type="http://schemas.openxmlformats.org/officeDocument/2006/relationships/slideLayout" Target="../slideLayouts/slideLayout14.xml"/><Relationship Id="rId4" Type="http://schemas.openxmlformats.org/officeDocument/2006/relationships/slideLayout" Target="../slideLayouts/slideLayout1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7.xml"/><Relationship Id="rId7" Type="http://schemas.openxmlformats.org/officeDocument/2006/relationships/image" Target="../media/image1.png"/><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theme" Target="../theme/theme4.xml"/><Relationship Id="rId5" Type="http://schemas.openxmlformats.org/officeDocument/2006/relationships/slideLayout" Target="../slideLayouts/slideLayout19.xml"/><Relationship Id="rId4"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B388502-5D9A-5149-BCCD-8A01110B90F8}"/>
              </a:ext>
            </a:extLst>
          </p:cNvPr>
          <p:cNvSpPr/>
          <p:nvPr userDrawn="1"/>
        </p:nvSpPr>
        <p:spPr>
          <a:xfrm>
            <a:off x="0" y="0"/>
            <a:ext cx="12192000" cy="6858000"/>
          </a:xfrm>
          <a:prstGeom prst="rect">
            <a:avLst/>
          </a:prstGeom>
          <a:solidFill>
            <a:srgbClr val="58C3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6E7C52F-0B4D-2C42-BE84-CB783D27FF3D}"/>
              </a:ext>
            </a:extLst>
          </p:cNvPr>
          <p:cNvSpPr/>
          <p:nvPr userDrawn="1"/>
        </p:nvSpPr>
        <p:spPr>
          <a:xfrm>
            <a:off x="278296" y="299831"/>
            <a:ext cx="11608904" cy="6269934"/>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6CC88642-7A13-BF42-8B2B-478DD7794353}"/>
              </a:ext>
            </a:extLst>
          </p:cNvPr>
          <p:cNvSpPr/>
          <p:nvPr userDrawn="1"/>
        </p:nvSpPr>
        <p:spPr>
          <a:xfrm>
            <a:off x="609600" y="6167347"/>
            <a:ext cx="1040296" cy="690652"/>
          </a:xfrm>
          <a:prstGeom prst="rect">
            <a:avLst/>
          </a:prstGeom>
          <a:solidFill>
            <a:srgbClr val="58C3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text, outdoor&#10;&#10;Description automatically generated">
            <a:extLst>
              <a:ext uri="{FF2B5EF4-FFF2-40B4-BE49-F238E27FC236}">
                <a16:creationId xmlns:a16="http://schemas.microsoft.com/office/drawing/2014/main" id="{DEFCECB6-D0C8-AA4F-AC69-0C06DDB23348}"/>
              </a:ext>
            </a:extLst>
          </p:cNvPr>
          <p:cNvPicPr>
            <a:picLocks noChangeAspect="1"/>
          </p:cNvPicPr>
          <p:nvPr userDrawn="1"/>
        </p:nvPicPr>
        <p:blipFill>
          <a:blip r:embed="rId6"/>
          <a:stretch>
            <a:fillRect/>
          </a:stretch>
        </p:blipFill>
        <p:spPr>
          <a:xfrm>
            <a:off x="669531" y="5989637"/>
            <a:ext cx="854469" cy="868363"/>
          </a:xfrm>
          <a:prstGeom prst="rect">
            <a:avLst/>
          </a:prstGeom>
        </p:spPr>
      </p:pic>
    </p:spTree>
    <p:extLst>
      <p:ext uri="{BB962C8B-B14F-4D97-AF65-F5344CB8AC3E}">
        <p14:creationId xmlns:p14="http://schemas.microsoft.com/office/powerpoint/2010/main" val="1529280820"/>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7" r:id="rId4"/>
  </p:sldLayoutIdLst>
  <p:txStyles>
    <p:titleStyle>
      <a:lvl1pPr algn="l" defTabSz="914400" rtl="0" eaLnBrk="1" latinLnBrk="0" hangingPunct="1">
        <a:lnSpc>
          <a:spcPct val="90000"/>
        </a:lnSpc>
        <a:spcBef>
          <a:spcPct val="0"/>
        </a:spcBef>
        <a:buNone/>
        <a:defRPr sz="4400" b="1" i="0" kern="1200">
          <a:solidFill>
            <a:schemeClr val="bg1"/>
          </a:solidFill>
          <a:latin typeface="Arial Black" panose="020B0604020202020204" pitchFamily="34" charset="0"/>
          <a:ea typeface="+mj-ea"/>
          <a:cs typeface="Arial Black" panose="020B0604020202020204"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b="0"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6E7C52F-0B4D-2C42-BE84-CB783D27FF3D}"/>
              </a:ext>
            </a:extLst>
          </p:cNvPr>
          <p:cNvSpPr/>
          <p:nvPr userDrawn="1"/>
        </p:nvSpPr>
        <p:spPr>
          <a:xfrm>
            <a:off x="278296" y="299831"/>
            <a:ext cx="11608904" cy="6269934"/>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6CC88642-7A13-BF42-8B2B-478DD7794353}"/>
              </a:ext>
            </a:extLst>
          </p:cNvPr>
          <p:cNvSpPr/>
          <p:nvPr userDrawn="1"/>
        </p:nvSpPr>
        <p:spPr>
          <a:xfrm>
            <a:off x="609600" y="6167347"/>
            <a:ext cx="1040296" cy="6906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text, outdoor&#10;&#10;Description automatically generated">
            <a:extLst>
              <a:ext uri="{FF2B5EF4-FFF2-40B4-BE49-F238E27FC236}">
                <a16:creationId xmlns:a16="http://schemas.microsoft.com/office/drawing/2014/main" id="{DEFCECB6-D0C8-AA4F-AC69-0C06DDB23348}"/>
              </a:ext>
            </a:extLst>
          </p:cNvPr>
          <p:cNvPicPr>
            <a:picLocks noChangeAspect="1"/>
          </p:cNvPicPr>
          <p:nvPr userDrawn="1"/>
        </p:nvPicPr>
        <p:blipFill>
          <a:blip r:embed="rId7"/>
          <a:stretch>
            <a:fillRect/>
          </a:stretch>
        </p:blipFill>
        <p:spPr>
          <a:xfrm>
            <a:off x="669531" y="5989637"/>
            <a:ext cx="854469" cy="868363"/>
          </a:xfrm>
          <a:prstGeom prst="rect">
            <a:avLst/>
          </a:prstGeom>
        </p:spPr>
      </p:pic>
    </p:spTree>
    <p:extLst>
      <p:ext uri="{BB962C8B-B14F-4D97-AF65-F5344CB8AC3E}">
        <p14:creationId xmlns:p14="http://schemas.microsoft.com/office/powerpoint/2010/main" val="3879263323"/>
      </p:ext>
    </p:extLst>
  </p:cSld>
  <p:clrMap bg1="lt1" tx1="dk1" bg2="lt2" tx2="dk2" accent1="accent1" accent2="accent2" accent3="accent3" accent4="accent4" accent5="accent5" accent6="accent6" hlink="hlink" folHlink="folHlink"/>
  <p:sldLayoutIdLst>
    <p:sldLayoutId id="2147483725" r:id="rId1"/>
    <p:sldLayoutId id="2147483728" r:id="rId2"/>
    <p:sldLayoutId id="2147483726" r:id="rId3"/>
    <p:sldLayoutId id="2147483727" r:id="rId4"/>
    <p:sldLayoutId id="2147483729" r:id="rId5"/>
  </p:sldLayoutIdLst>
  <p:txStyles>
    <p:titleStyle>
      <a:lvl1pPr algn="l" defTabSz="914400" rtl="0" eaLnBrk="1" latinLnBrk="0" hangingPunct="1">
        <a:lnSpc>
          <a:spcPct val="90000"/>
        </a:lnSpc>
        <a:spcBef>
          <a:spcPct val="0"/>
        </a:spcBef>
        <a:buNone/>
        <a:defRPr sz="4400" b="1" i="0" kern="1200">
          <a:solidFill>
            <a:schemeClr val="bg1"/>
          </a:solidFill>
          <a:latin typeface="Arial Black" panose="020B0604020202020204" pitchFamily="34" charset="0"/>
          <a:ea typeface="+mj-ea"/>
          <a:cs typeface="Arial Black" panose="020B0604020202020204"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b="0"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B388502-5D9A-5149-BCCD-8A01110B90F8}"/>
              </a:ext>
            </a:extLst>
          </p:cNvPr>
          <p:cNvSpPr/>
          <p:nvPr userDrawn="1"/>
        </p:nvSpPr>
        <p:spPr>
          <a:xfrm>
            <a:off x="0" y="0"/>
            <a:ext cx="12192000" cy="6858000"/>
          </a:xfrm>
          <a:prstGeom prst="rect">
            <a:avLst/>
          </a:prstGeom>
          <a:solidFill>
            <a:srgbClr val="0814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6E7C52F-0B4D-2C42-BE84-CB783D27FF3D}"/>
              </a:ext>
            </a:extLst>
          </p:cNvPr>
          <p:cNvSpPr/>
          <p:nvPr userDrawn="1"/>
        </p:nvSpPr>
        <p:spPr>
          <a:xfrm>
            <a:off x="278296" y="299831"/>
            <a:ext cx="11608904" cy="6269934"/>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A792E38D-A2E2-A34F-90C3-6B544444E5AB}"/>
              </a:ext>
            </a:extLst>
          </p:cNvPr>
          <p:cNvSpPr/>
          <p:nvPr userDrawn="1"/>
        </p:nvSpPr>
        <p:spPr>
          <a:xfrm>
            <a:off x="593125" y="6241774"/>
            <a:ext cx="1036892" cy="616226"/>
          </a:xfrm>
          <a:prstGeom prst="rect">
            <a:avLst/>
          </a:prstGeom>
          <a:solidFill>
            <a:srgbClr val="0814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text, outdoor&#10;&#10;Description automatically generated">
            <a:extLst>
              <a:ext uri="{FF2B5EF4-FFF2-40B4-BE49-F238E27FC236}">
                <a16:creationId xmlns:a16="http://schemas.microsoft.com/office/drawing/2014/main" id="{CE0D0AD4-26C2-1F47-AC00-140CA6797B8F}"/>
              </a:ext>
            </a:extLst>
          </p:cNvPr>
          <p:cNvPicPr>
            <a:picLocks noChangeAspect="1"/>
          </p:cNvPicPr>
          <p:nvPr userDrawn="1"/>
        </p:nvPicPr>
        <p:blipFill>
          <a:blip r:embed="rId7"/>
          <a:stretch>
            <a:fillRect/>
          </a:stretch>
        </p:blipFill>
        <p:spPr>
          <a:xfrm>
            <a:off x="669531" y="5989637"/>
            <a:ext cx="854469" cy="868363"/>
          </a:xfrm>
          <a:prstGeom prst="rect">
            <a:avLst/>
          </a:prstGeom>
        </p:spPr>
      </p:pic>
    </p:spTree>
    <p:extLst>
      <p:ext uri="{BB962C8B-B14F-4D97-AF65-F5344CB8AC3E}">
        <p14:creationId xmlns:p14="http://schemas.microsoft.com/office/powerpoint/2010/main" val="1367129936"/>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Lst>
  <p:txStyles>
    <p:titleStyle>
      <a:lvl1pPr algn="l" defTabSz="914400" rtl="0" eaLnBrk="1" latinLnBrk="0" hangingPunct="1">
        <a:lnSpc>
          <a:spcPct val="90000"/>
        </a:lnSpc>
        <a:spcBef>
          <a:spcPct val="0"/>
        </a:spcBef>
        <a:buNone/>
        <a:defRPr sz="4400" b="1" i="0" kern="1200">
          <a:solidFill>
            <a:schemeClr val="bg1"/>
          </a:solidFill>
          <a:latin typeface="Arial Black" panose="020B0604020202020204" pitchFamily="34" charset="0"/>
          <a:ea typeface="+mj-ea"/>
          <a:cs typeface="Arial Black" panose="020B0604020202020204"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b="0"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B388502-5D9A-5149-BCCD-8A01110B90F8}"/>
              </a:ext>
            </a:extLst>
          </p:cNvPr>
          <p:cNvSpPr/>
          <p:nvPr userDrawn="1"/>
        </p:nvSpPr>
        <p:spPr>
          <a:xfrm>
            <a:off x="0" y="0"/>
            <a:ext cx="12192000" cy="6858000"/>
          </a:xfrm>
          <a:prstGeom prst="rect">
            <a:avLst/>
          </a:prstGeom>
          <a:solidFill>
            <a:srgbClr val="E62D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6E7C52F-0B4D-2C42-BE84-CB783D27FF3D}"/>
              </a:ext>
            </a:extLst>
          </p:cNvPr>
          <p:cNvSpPr/>
          <p:nvPr userDrawn="1"/>
        </p:nvSpPr>
        <p:spPr>
          <a:xfrm>
            <a:off x="278296" y="299831"/>
            <a:ext cx="11608904" cy="6269934"/>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A792E38D-A2E2-A34F-90C3-6B544444E5AB}"/>
              </a:ext>
            </a:extLst>
          </p:cNvPr>
          <p:cNvSpPr/>
          <p:nvPr userDrawn="1"/>
        </p:nvSpPr>
        <p:spPr>
          <a:xfrm>
            <a:off x="593125" y="6241774"/>
            <a:ext cx="1036892" cy="616226"/>
          </a:xfrm>
          <a:prstGeom prst="rect">
            <a:avLst/>
          </a:prstGeom>
          <a:solidFill>
            <a:srgbClr val="E62D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text, outdoor&#10;&#10;Description automatically generated">
            <a:extLst>
              <a:ext uri="{FF2B5EF4-FFF2-40B4-BE49-F238E27FC236}">
                <a16:creationId xmlns:a16="http://schemas.microsoft.com/office/drawing/2014/main" id="{CE0D0AD4-26C2-1F47-AC00-140CA6797B8F}"/>
              </a:ext>
            </a:extLst>
          </p:cNvPr>
          <p:cNvPicPr>
            <a:picLocks noChangeAspect="1"/>
          </p:cNvPicPr>
          <p:nvPr userDrawn="1"/>
        </p:nvPicPr>
        <p:blipFill>
          <a:blip r:embed="rId7"/>
          <a:stretch>
            <a:fillRect/>
          </a:stretch>
        </p:blipFill>
        <p:spPr>
          <a:xfrm>
            <a:off x="669531" y="5989637"/>
            <a:ext cx="854469" cy="868363"/>
          </a:xfrm>
          <a:prstGeom prst="rect">
            <a:avLst/>
          </a:prstGeom>
        </p:spPr>
      </p:pic>
    </p:spTree>
    <p:extLst>
      <p:ext uri="{BB962C8B-B14F-4D97-AF65-F5344CB8AC3E}">
        <p14:creationId xmlns:p14="http://schemas.microsoft.com/office/powerpoint/2010/main" val="3458282986"/>
      </p:ext>
    </p:extLst>
  </p:cSld>
  <p:clrMap bg1="lt1" tx1="dk1" bg2="lt2" tx2="dk2" accent1="accent1" accent2="accent2" accent3="accent3" accent4="accent4" accent5="accent5" accent6="accent6" hlink="hlink" folHlink="folHlink"/>
  <p:sldLayoutIdLst>
    <p:sldLayoutId id="2147483695" r:id="rId1"/>
    <p:sldLayoutId id="2147483698" r:id="rId2"/>
    <p:sldLayoutId id="2147483699" r:id="rId3"/>
    <p:sldLayoutId id="2147483730" r:id="rId4"/>
    <p:sldLayoutId id="2147483731" r:id="rId5"/>
  </p:sldLayoutIdLst>
  <p:txStyles>
    <p:titleStyle>
      <a:lvl1pPr algn="l" defTabSz="914400" rtl="0" eaLnBrk="1" latinLnBrk="0" hangingPunct="1">
        <a:lnSpc>
          <a:spcPct val="90000"/>
        </a:lnSpc>
        <a:spcBef>
          <a:spcPct val="0"/>
        </a:spcBef>
        <a:buNone/>
        <a:defRPr sz="4400" b="1" i="0" kern="1200">
          <a:solidFill>
            <a:schemeClr val="bg1"/>
          </a:solidFill>
          <a:latin typeface="Arial Black" panose="020B0604020202020204" pitchFamily="34" charset="0"/>
          <a:ea typeface="+mj-ea"/>
          <a:cs typeface="Arial Black" panose="020B0604020202020204"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b="0"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hyperlink" Target="https://iris.who.int/server/api/core/bitstreams/f5954a67-f604-4442-bb2f-5bb06894c791/content" TargetMode="External"/><Relationship Id="rId3" Type="http://schemas.openxmlformats.org/officeDocument/2006/relationships/hyperlink" Target="https://iris.who.int/server/api/core/bitstreams/16073301-792e-4153-9ce9-ad7a56ea37a7/content" TargetMode="External"/><Relationship Id="rId7" Type="http://schemas.openxmlformats.org/officeDocument/2006/relationships/hyperlink" Target="https://www.who.int/fr/news/item/28-07-2022-who-recommends-long-acting-cabotegravir-for-hiv-prevention" TargetMode="External"/><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hyperlink" Target="https://www.who.int/fr/publications/b/56962" TargetMode="External"/><Relationship Id="rId5" Type="http://schemas.openxmlformats.org/officeDocument/2006/relationships/hyperlink" Target="https://iris.who.int/server/api/core/bitstreams/6b8ff887-1b61-4eea-a8ad-e14bc10bcc08/content" TargetMode="External"/><Relationship Id="rId4" Type="http://schemas.openxmlformats.org/officeDocument/2006/relationships/hyperlink" Target="https://iris.who.int/server/api/core/bitstreams/fc3c8ce2-35d8-4b39-93b1-cb4d060767f0/content"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www.who.int/publications/i/item/9789240048294" TargetMode="External"/><Relationship Id="rId7" Type="http://schemas.openxmlformats.org/officeDocument/2006/relationships/hyperlink" Target="https://www.who.int/publications/i/item/9789240055315" TargetMode="External"/><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hyperlink" Target="https://www.who.int/fr/news/item/29-08-2019-who-revises-recommendations-on-hormonal-contraceptive-use-for-women-at-high-hiv-risk" TargetMode="External"/><Relationship Id="rId5" Type="http://schemas.openxmlformats.org/officeDocument/2006/relationships/hyperlink" Target="https://www.who.int/fr/publications/i/item/9789241549998" TargetMode="External"/><Relationship Id="rId4" Type="http://schemas.openxmlformats.org/officeDocument/2006/relationships/hyperlink" Target="https://www.who.int/publications/i/item/9789240031593"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hyperlink" Target="https://www.unaids.org/sites/default/files/2025-07/2025-global-aids-update-wca.pdf" TargetMode="External"/><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9.xml"/><Relationship Id="rId1" Type="http://schemas.openxmlformats.org/officeDocument/2006/relationships/slideLayout" Target="../slideLayouts/slideLayout19.xml"/><Relationship Id="rId4" Type="http://schemas.openxmlformats.org/officeDocument/2006/relationships/image" Target="../media/image8.e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hyperlink" Target="https://www.unaids.org/sites/default/files/media_asset/2024-unaids-global-aids-update-summary_fr.pdf" TargetMode="External"/><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hyperlink" Target="https://acp.cd/nation/rdc-tshisekedi-lance-linitiative-presidentielle-pour-lelimination-du-vih-sida-chez-les-enfants/" TargetMode="External"/><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hyperlink" Target="https://rajplusaoc.org/" TargetMode="External"/><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hyperlink" Target="https://chaireunesco-es.org/2023/06/16/lengagement-de-lafrique-de-louest-et-du-centre-pour-des-adolescents-et-des-jeunes-eduques-en-bonne-sante-et-epanouis/#:~:text=Le%206%20avril%202023%2C%20l%20es%20ministres%20de,en%20bonne%20sant%C3%A9%20et%20%C3%A9panouis%20%28l%E2%80%99Engagement%20de%20l%E2%80%99AOC%29." TargetMode="External"/><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3" Type="http://schemas.openxmlformats.org/officeDocument/2006/relationships/hyperlink" Target="https://www.unaids.org/sites/default/files/2025-07/2025-global-aids-update-JC3153_en.pdf" TargetMode="External"/><Relationship Id="rId2" Type="http://schemas.openxmlformats.org/officeDocument/2006/relationships/hyperlink" Target="https://apps.who.int/iris/bitstream/handle/10665/311413/9789242514605-fre.pdf?ua=1" TargetMode="External"/><Relationship Id="rId1" Type="http://schemas.openxmlformats.org/officeDocument/2006/relationships/slideLayout" Target="../slideLayouts/slideLayout8.xml"/><Relationship Id="rId6" Type="http://schemas.openxmlformats.org/officeDocument/2006/relationships/hyperlink" Target="https://www.sidaction.org/wp-content/uploads/2024/01/pour-mettre-fin-au-vih-pediatrique-en-aoc-rge-2022.pdf" TargetMode="External"/><Relationship Id="rId5" Type="http://schemas.openxmlformats.org/officeDocument/2006/relationships/hyperlink" Target="https://www.unaids.org/sites/default/files/media_asset/2021-response-to-hiv-in-western-central-africa_fr.pdf" TargetMode="External"/><Relationship Id="rId4" Type="http://schemas.openxmlformats.org/officeDocument/2006/relationships/hyperlink" Target="https://cdn.who.int/media/docs/default-source/hq-hiv-hepatitis-and-stis-library/who-ias-hiv-statistics_2025-new.pdf" TargetMode="External"/></Relationships>
</file>

<file path=ppt/slides/_rels/slide31.xml.rels><?xml version="1.0" encoding="UTF-8" standalone="yes"?>
<Relationships xmlns="http://schemas.openxmlformats.org/package/2006/relationships"><Relationship Id="rId8" Type="http://schemas.openxmlformats.org/officeDocument/2006/relationships/hyperlink" Target="https://www.unaids.org/sites/default/files/media_asset/improving-unaids-paediatric-and-adolescent-estimates_fr.pdf?utm_source=chatgpt.com" TargetMode="External"/><Relationship Id="rId3" Type="http://schemas.openxmlformats.org/officeDocument/2006/relationships/hyperlink" Target="https://frontlineaids.org/wp-content/uploads/old_site/web_alliance_gpg-hiv_and_adolescents-fr28.03.18_original.pdf?1522933538" TargetMode="External"/><Relationship Id="rId7" Type="http://schemas.openxmlformats.org/officeDocument/2006/relationships/hyperlink" Target="https://www.unaids.org/sites/default/files/media_asset/jc785-youngpeople_fr.pdf" TargetMode="External"/><Relationship Id="rId2" Type="http://schemas.openxmlformats.org/officeDocument/2006/relationships/notesSlide" Target="../notesSlides/notesSlide29.xml"/><Relationship Id="rId1" Type="http://schemas.openxmlformats.org/officeDocument/2006/relationships/slideLayout" Target="../slideLayouts/slideLayout8.xml"/><Relationship Id="rId6" Type="http://schemas.openxmlformats.org/officeDocument/2006/relationships/hyperlink" Target="https://www.unaids.org/sites/default/files/media_asset/UNAIDS_FactSheet_fr.pdf" TargetMode="External"/><Relationship Id="rId5" Type="http://schemas.openxmlformats.org/officeDocument/2006/relationships/hyperlink" Target="https://www.unaids.org/sites/default/files/media_asset/WCA-catch-up-plan_fr.pdf" TargetMode="External"/><Relationship Id="rId4" Type="http://schemas.openxmlformats.org/officeDocument/2006/relationships/hyperlink" Target="https://www.unaids.org/sites/default/files/media_asset/2024-unaids-global-aids-update-summary_fr.pdf"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0.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s://view.officeapps.live.com/op/view.aspx?src=https%3A%2F%2Fwww.unaids.org%2Fsites%2Fdefault%2Ffiles%2Fmedia_asset%2FUNAIDS_core-epidemiology-slides_fr.pptx%3Futm_source%3Dchatgpt.com&amp;wdOrigin=BROWSELINK" TargetMode="External"/><Relationship Id="rId2" Type="http://schemas.openxmlformats.org/officeDocument/2006/relationships/notesSlide" Target="../notesSlides/notesSlide6.xml"/><Relationship Id="rId1" Type="http://schemas.openxmlformats.org/officeDocument/2006/relationships/slideLayout" Target="../slideLayouts/slideLayout17.xml"/><Relationship Id="rId5" Type="http://schemas.openxmlformats.org/officeDocument/2006/relationships/image" Target="../media/image5.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6A7ECD40-0888-AB44-972D-49BEC0DF8BAE}"/>
              </a:ext>
            </a:extLst>
          </p:cNvPr>
          <p:cNvSpPr>
            <a:spLocks noGrp="1"/>
          </p:cNvSpPr>
          <p:nvPr>
            <p:ph type="subTitle" idx="1"/>
          </p:nvPr>
        </p:nvSpPr>
        <p:spPr>
          <a:xfrm>
            <a:off x="1295400" y="3987799"/>
            <a:ext cx="9144000" cy="2136775"/>
          </a:xfrm>
        </p:spPr>
        <p:txBody>
          <a:bodyPr/>
          <a:lstStyle/>
          <a:p>
            <a:r>
              <a:rPr lang="fr-FR" noProof="0" dirty="0"/>
              <a:t>VENKATRAMAN CHANDRA-MOULI</a:t>
            </a:r>
          </a:p>
          <a:p>
            <a:r>
              <a:rPr lang="fr-FR" dirty="0"/>
              <a:t>ABDOULAYE </a:t>
            </a:r>
            <a:r>
              <a:rPr lang="fr-FR" noProof="0" dirty="0"/>
              <a:t>OUSSEINI</a:t>
            </a:r>
          </a:p>
          <a:p>
            <a:r>
              <a:rPr lang="fr-FR" noProof="0" dirty="0"/>
              <a:t>ANGE MERALLI BALLOU</a:t>
            </a:r>
          </a:p>
          <a:p>
            <a:r>
              <a:rPr lang="fr-FR" noProof="0" dirty="0"/>
              <a:t>WILLY MUPANGA MWEPU</a:t>
            </a:r>
          </a:p>
          <a:p>
            <a:endParaRPr lang="fr-FR" noProof="0" dirty="0"/>
          </a:p>
          <a:p>
            <a:endParaRPr lang="fr-FR" noProof="0" dirty="0"/>
          </a:p>
          <a:p>
            <a:endParaRPr lang="fr-FR" noProof="0" dirty="0"/>
          </a:p>
        </p:txBody>
      </p:sp>
      <p:sp>
        <p:nvSpPr>
          <p:cNvPr id="2" name="Title 1">
            <a:extLst>
              <a:ext uri="{FF2B5EF4-FFF2-40B4-BE49-F238E27FC236}">
                <a16:creationId xmlns:a16="http://schemas.microsoft.com/office/drawing/2014/main" id="{150DB916-D794-4D4B-9AF3-EEBB594F83C0}"/>
              </a:ext>
            </a:extLst>
          </p:cNvPr>
          <p:cNvSpPr>
            <a:spLocks noGrp="1"/>
          </p:cNvSpPr>
          <p:nvPr>
            <p:ph type="ctrTitle"/>
          </p:nvPr>
        </p:nvSpPr>
        <p:spPr>
          <a:xfrm>
            <a:off x="409933" y="1214438"/>
            <a:ext cx="9144000" cy="2387600"/>
          </a:xfrm>
        </p:spPr>
        <p:txBody>
          <a:bodyPr/>
          <a:lstStyle/>
          <a:p>
            <a:r>
              <a:rPr lang="fr-FR" sz="4000" noProof="0" dirty="0"/>
              <a:t>VIRUS DE L'IMMUNODÉFICIENCE HUMAINE (VIH) </a:t>
            </a:r>
            <a:br>
              <a:rPr lang="fr-FR" sz="4000" noProof="0" dirty="0"/>
            </a:br>
            <a:r>
              <a:rPr lang="fr-FR" sz="4000" noProof="0" dirty="0"/>
              <a:t>PRÉVENTION ET SOINS</a:t>
            </a:r>
          </a:p>
        </p:txBody>
      </p:sp>
      <p:pic>
        <p:nvPicPr>
          <p:cNvPr id="5" name="Picture 4">
            <a:extLst>
              <a:ext uri="{FF2B5EF4-FFF2-40B4-BE49-F238E27FC236}">
                <a16:creationId xmlns:a16="http://schemas.microsoft.com/office/drawing/2014/main" id="{B9BA6E4B-9DF9-9440-B1B9-EF162FD557F5}"/>
              </a:ext>
            </a:extLst>
          </p:cNvPr>
          <p:cNvPicPr>
            <a:picLocks noChangeAspect="1"/>
          </p:cNvPicPr>
          <p:nvPr/>
        </p:nvPicPr>
        <p:blipFill>
          <a:blip r:embed="rId3">
            <a:biLevel thresh="25000"/>
            <a:alphaModFix/>
          </a:blip>
          <a:stretch>
            <a:fillRect/>
          </a:stretch>
        </p:blipFill>
        <p:spPr>
          <a:xfrm>
            <a:off x="8439866" y="945061"/>
            <a:ext cx="3128029" cy="3281867"/>
          </a:xfrm>
          <a:prstGeom prst="rect">
            <a:avLst/>
          </a:prstGeom>
        </p:spPr>
      </p:pic>
    </p:spTree>
    <p:extLst>
      <p:ext uri="{BB962C8B-B14F-4D97-AF65-F5344CB8AC3E}">
        <p14:creationId xmlns:p14="http://schemas.microsoft.com/office/powerpoint/2010/main" val="39385443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500FB6-1C9B-9B48-A8CF-BD3DD6E48927}"/>
              </a:ext>
            </a:extLst>
          </p:cNvPr>
          <p:cNvSpPr>
            <a:spLocks noGrp="1"/>
          </p:cNvSpPr>
          <p:nvPr>
            <p:ph type="title"/>
          </p:nvPr>
        </p:nvSpPr>
        <p:spPr>
          <a:xfrm>
            <a:off x="222005" y="2460057"/>
            <a:ext cx="3677965" cy="1393200"/>
          </a:xfrm>
        </p:spPr>
        <p:txBody>
          <a:bodyPr/>
          <a:lstStyle/>
          <a:p>
            <a:pPr algn="ctr"/>
            <a:r>
              <a:rPr lang="fr-FR" sz="2800" noProof="0" dirty="0"/>
              <a:t>Considérations d’ordre programmatique</a:t>
            </a:r>
            <a:r>
              <a:rPr lang="fr-FR" sz="2800" baseline="30000" noProof="0" dirty="0"/>
              <a:t>6</a:t>
            </a:r>
            <a:br>
              <a:rPr lang="fr-FR" sz="2800" baseline="30000" dirty="0"/>
            </a:br>
            <a:r>
              <a:rPr lang="fr-FR" sz="2800" noProof="0" dirty="0"/>
              <a:t>  </a:t>
            </a:r>
          </a:p>
        </p:txBody>
      </p:sp>
      <p:sp>
        <p:nvSpPr>
          <p:cNvPr id="6" name="Content Placeholder 2">
            <a:extLst>
              <a:ext uri="{FF2B5EF4-FFF2-40B4-BE49-F238E27FC236}">
                <a16:creationId xmlns:a16="http://schemas.microsoft.com/office/drawing/2014/main" id="{F638F5AB-918F-6D48-B2FA-FA258EBE69EA}"/>
              </a:ext>
            </a:extLst>
          </p:cNvPr>
          <p:cNvSpPr>
            <a:spLocks noGrp="1"/>
          </p:cNvSpPr>
          <p:nvPr>
            <p:ph idx="1"/>
          </p:nvPr>
        </p:nvSpPr>
        <p:spPr>
          <a:xfrm>
            <a:off x="3767768" y="792270"/>
            <a:ext cx="8058706" cy="5539949"/>
          </a:xfrm>
        </p:spPr>
        <p:txBody>
          <a:bodyPr>
            <a:normAutofit/>
          </a:bodyPr>
          <a:lstStyle/>
          <a:p>
            <a:pPr>
              <a:spcBef>
                <a:spcPts val="1200"/>
              </a:spcBef>
              <a:spcAft>
                <a:spcPts val="1200"/>
              </a:spcAft>
              <a:buClr>
                <a:srgbClr val="58C3EB"/>
              </a:buClr>
            </a:pPr>
            <a:r>
              <a:rPr lang="fr-FR" sz="1800" dirty="0"/>
              <a:t>La mobilisation communautaire favorise la recherche de soins en générant des informations utiles. Elle stimule la demande et l’engagement des adolescents dans les services de santé communautaires et hospitaliers.</a:t>
            </a:r>
            <a:endParaRPr lang="fr-FR" sz="1800" noProof="0" dirty="0"/>
          </a:p>
          <a:p>
            <a:pPr>
              <a:spcBef>
                <a:spcPts val="1200"/>
              </a:spcBef>
              <a:spcAft>
                <a:spcPts val="1200"/>
              </a:spcAft>
              <a:buClr>
                <a:srgbClr val="58C3EB"/>
              </a:buClr>
            </a:pPr>
            <a:r>
              <a:rPr lang="fr-FR" sz="1800" noProof="0" dirty="0"/>
              <a:t>Fourniture de services en dehors du système de santé formel : toucher et rencontrer les adolescents là où ils se trouvent, dans les lieux où ils se rencontrent, où ils vivent, où ils étudient ou travaillent, permet de surmonter un certain nombre d’obstacles à l’accès. </a:t>
            </a:r>
          </a:p>
          <a:p>
            <a:pPr>
              <a:spcBef>
                <a:spcPts val="1200"/>
              </a:spcBef>
              <a:spcAft>
                <a:spcPts val="1200"/>
              </a:spcAft>
              <a:buClr>
                <a:srgbClr val="58C3EB"/>
              </a:buClr>
            </a:pPr>
            <a:r>
              <a:rPr lang="fr-FR" sz="1800" dirty="0"/>
              <a:t>Le renforcement de la qualité des services de santé encourage les adolescents, notamment ceux vivant avec le VIH, à maintenir un suivi régulier. Des services de meilleure qualité les incitent davantage à recourir aux soins et à y rester engagés.</a:t>
            </a:r>
          </a:p>
          <a:p>
            <a:pPr>
              <a:spcBef>
                <a:spcPts val="1200"/>
              </a:spcBef>
              <a:spcAft>
                <a:spcPts val="1200"/>
              </a:spcAft>
              <a:buClr>
                <a:srgbClr val="58C3EB"/>
              </a:buClr>
            </a:pPr>
            <a:r>
              <a:rPr lang="fr-FR" sz="1800" dirty="0"/>
              <a:t>Les adolescents ont des besoins divers et évolutifs. Il est important que les services et les interventions prennent en compte les besoins des adolescents individuels et qu’il leur soit fourni un programme de soins global.</a:t>
            </a:r>
            <a:endParaRPr lang="fr-FR" sz="1800" noProof="0" dirty="0"/>
          </a:p>
        </p:txBody>
      </p:sp>
    </p:spTree>
    <p:extLst>
      <p:ext uri="{BB962C8B-B14F-4D97-AF65-F5344CB8AC3E}">
        <p14:creationId xmlns:p14="http://schemas.microsoft.com/office/powerpoint/2010/main" val="18119484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500FB6-1C9B-9B48-A8CF-BD3DD6E48927}"/>
              </a:ext>
            </a:extLst>
          </p:cNvPr>
          <p:cNvSpPr>
            <a:spLocks noGrp="1"/>
          </p:cNvSpPr>
          <p:nvPr>
            <p:ph type="title"/>
          </p:nvPr>
        </p:nvSpPr>
        <p:spPr>
          <a:xfrm>
            <a:off x="162379" y="2095291"/>
            <a:ext cx="3279600" cy="2185200"/>
          </a:xfrm>
        </p:spPr>
        <p:txBody>
          <a:bodyPr/>
          <a:lstStyle/>
          <a:p>
            <a:pPr algn="ctr"/>
            <a:r>
              <a:rPr lang="fr-FR" sz="2800" noProof="0" dirty="0"/>
              <a:t>Lignes directrices de l'OMS</a:t>
            </a:r>
            <a:br>
              <a:rPr lang="fr-FR" sz="2800" noProof="0" dirty="0"/>
            </a:br>
            <a:r>
              <a:rPr lang="fr-FR" sz="2800" noProof="0" dirty="0"/>
              <a:t>  1/2</a:t>
            </a:r>
          </a:p>
        </p:txBody>
      </p:sp>
      <p:sp>
        <p:nvSpPr>
          <p:cNvPr id="7" name="Content Placeholder 2">
            <a:extLst>
              <a:ext uri="{FF2B5EF4-FFF2-40B4-BE49-F238E27FC236}">
                <a16:creationId xmlns:a16="http://schemas.microsoft.com/office/drawing/2014/main" id="{C24C2EB5-6A96-4A44-940E-E0548B357E02}"/>
              </a:ext>
            </a:extLst>
          </p:cNvPr>
          <p:cNvSpPr>
            <a:spLocks noGrp="1"/>
          </p:cNvSpPr>
          <p:nvPr>
            <p:ph idx="1"/>
          </p:nvPr>
        </p:nvSpPr>
        <p:spPr>
          <a:xfrm>
            <a:off x="3003606" y="392544"/>
            <a:ext cx="9026015" cy="5346405"/>
          </a:xfrm>
        </p:spPr>
        <p:txBody>
          <a:bodyPr>
            <a:noAutofit/>
          </a:bodyPr>
          <a:lstStyle/>
          <a:p>
            <a:pPr fontAlgn="base"/>
            <a:endParaRPr lang="fr-FR" sz="1800" i="1" dirty="0">
              <a:hlinkClick r:id="rId3"/>
            </a:endParaRPr>
          </a:p>
          <a:p>
            <a:pPr fontAlgn="base"/>
            <a:r>
              <a:rPr lang="fr-FR" sz="1800" i="1" dirty="0">
                <a:hlinkClick r:id="rId3"/>
              </a:rPr>
              <a:t>Aperçu des recommandations de l'OMS sur le dépistage, la prévention, le traitement, les soins et la prestation de services liés au VIH et aux infections sexuellement transmissibles. Genève : Organisation mondiale de la santé ; 2025</a:t>
            </a:r>
            <a:endParaRPr lang="fr-FR" sz="1800" i="1" dirty="0"/>
          </a:p>
          <a:p>
            <a:pPr fontAlgn="base"/>
            <a:r>
              <a:rPr lang="fr-FR" sz="1800" i="1" dirty="0">
                <a:hlinkClick r:id="rId4"/>
              </a:rPr>
              <a:t>Directives pour la prophylaxie post-exposition au VIH. Genève : Organisation mondiale de la santé ; 2024</a:t>
            </a:r>
            <a:endParaRPr lang="fr-FR" sz="1800" i="1" dirty="0"/>
          </a:p>
          <a:p>
            <a:pPr fontAlgn="base"/>
            <a:r>
              <a:rPr lang="fr-FR" sz="1800" i="1" dirty="0">
                <a:hlinkClick r:id="rId5"/>
              </a:rPr>
              <a:t>Directives consolidées sur les services de dépistage différencié du VIH. Genève : Organisation mondiale de la santé ; 2024</a:t>
            </a:r>
            <a:endParaRPr lang="fr-FR" sz="1800" i="1" dirty="0"/>
          </a:p>
          <a:p>
            <a:pPr fontAlgn="base"/>
            <a:r>
              <a:rPr lang="fr-FR" sz="1800" i="1" dirty="0">
                <a:hlinkClick r:id="rId6"/>
              </a:rPr>
              <a:t>Directives consolidées sur la prévention, le diagnostic, le traitement et les soins du VIH, de l'hépatite virale et des IST pour les populations clés. Genève : Organisation mondiale de la santé ; 2022</a:t>
            </a:r>
            <a:endParaRPr lang="fr-FR" sz="1800" i="1" dirty="0"/>
          </a:p>
          <a:p>
            <a:pPr fontAlgn="base"/>
            <a:r>
              <a:rPr lang="fr-FR" sz="1800" i="1" dirty="0">
                <a:hlinkClick r:id="rId7"/>
              </a:rPr>
              <a:t>Directives sur le cabotégravir injectable à action prolongée pour la prévention du VIH. Genève : Organisation mondiale de la santé ; 2022</a:t>
            </a:r>
            <a:endParaRPr lang="fr-FR" sz="1800" i="1" dirty="0"/>
          </a:p>
          <a:p>
            <a:pPr fontAlgn="base"/>
            <a:r>
              <a:rPr lang="fr-FR" sz="1800" i="1" dirty="0">
                <a:hlinkClick r:id="rId8"/>
              </a:rPr>
              <a:t>Directives pour le diagnostic, la prévention et la prise en charge de la cryptococcose chez les adultes, les adolescents et les enfants vivant avec le VIH. Genève : Organisation mondiale de la santé ; 2022</a:t>
            </a:r>
            <a:endParaRPr lang="fr-FR" sz="1800" i="1" dirty="0"/>
          </a:p>
          <a:p>
            <a:pPr lvl="0"/>
            <a:endParaRPr lang="fr-FR" sz="1800" i="1" noProof="0" dirty="0"/>
          </a:p>
        </p:txBody>
      </p:sp>
    </p:spTree>
    <p:extLst>
      <p:ext uri="{BB962C8B-B14F-4D97-AF65-F5344CB8AC3E}">
        <p14:creationId xmlns:p14="http://schemas.microsoft.com/office/powerpoint/2010/main" val="3463683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778BFC-0625-FD79-B96F-E50AAA4E732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40B1D90-4130-831F-E71F-A6B6868EB9A6}"/>
              </a:ext>
            </a:extLst>
          </p:cNvPr>
          <p:cNvSpPr>
            <a:spLocks noGrp="1"/>
          </p:cNvSpPr>
          <p:nvPr>
            <p:ph type="title"/>
          </p:nvPr>
        </p:nvSpPr>
        <p:spPr>
          <a:xfrm>
            <a:off x="162379" y="2095291"/>
            <a:ext cx="3279600" cy="2185200"/>
          </a:xfrm>
        </p:spPr>
        <p:txBody>
          <a:bodyPr/>
          <a:lstStyle/>
          <a:p>
            <a:pPr algn="ctr"/>
            <a:r>
              <a:rPr lang="fr-FR" sz="2800" noProof="0" dirty="0"/>
              <a:t>Lignes directrices de l'OMS</a:t>
            </a:r>
            <a:br>
              <a:rPr lang="fr-FR" sz="2800" noProof="0" dirty="0"/>
            </a:br>
            <a:r>
              <a:rPr lang="fr-FR" sz="2800" noProof="0" dirty="0"/>
              <a:t>  2/2</a:t>
            </a:r>
          </a:p>
        </p:txBody>
      </p:sp>
      <p:sp>
        <p:nvSpPr>
          <p:cNvPr id="7" name="Content Placeholder 2">
            <a:extLst>
              <a:ext uri="{FF2B5EF4-FFF2-40B4-BE49-F238E27FC236}">
                <a16:creationId xmlns:a16="http://schemas.microsoft.com/office/drawing/2014/main" id="{290FA089-7897-15D7-4F0F-63EDD79BC1AB}"/>
              </a:ext>
            </a:extLst>
          </p:cNvPr>
          <p:cNvSpPr>
            <a:spLocks noGrp="1"/>
          </p:cNvSpPr>
          <p:nvPr>
            <p:ph idx="1"/>
          </p:nvPr>
        </p:nvSpPr>
        <p:spPr>
          <a:xfrm>
            <a:off x="3003606" y="392544"/>
            <a:ext cx="9026015" cy="5346405"/>
          </a:xfrm>
        </p:spPr>
        <p:txBody>
          <a:bodyPr>
            <a:noAutofit/>
          </a:bodyPr>
          <a:lstStyle/>
          <a:p>
            <a:pPr fontAlgn="base"/>
            <a:endParaRPr lang="fr-FR" sz="1800" i="1" dirty="0">
              <a:hlinkClick r:id="rId3"/>
            </a:endParaRPr>
          </a:p>
          <a:p>
            <a:pPr fontAlgn="base"/>
            <a:r>
              <a:rPr lang="fr-FR" sz="1800" i="1" dirty="0">
                <a:hlinkClick r:id="rId3"/>
              </a:rPr>
              <a:t>Directives de l'OMS pour le traitement de la leishmaniose viscérale chez les patients co-infectés par le VIH en Afrique de l'Est et en Asie du Sud-Est</a:t>
            </a:r>
            <a:r>
              <a:rPr lang="en-US" sz="1800" i="1" dirty="0"/>
              <a:t>. </a:t>
            </a:r>
            <a:r>
              <a:rPr lang="fr-FR" sz="1800" i="1" dirty="0">
                <a:hlinkClick r:id="rId3"/>
              </a:rPr>
              <a:t>Genève : Organisation mondiale de la santé ; 2022</a:t>
            </a:r>
            <a:endParaRPr lang="fr-FR" sz="1800" i="1" dirty="0"/>
          </a:p>
          <a:p>
            <a:pPr fontAlgn="base"/>
            <a:r>
              <a:rPr lang="fr-FR" sz="1800" i="1" dirty="0">
                <a:hlinkClick r:id="rId4"/>
              </a:rPr>
              <a:t>Directives consolidées sur la prévention, le dépistage, le traitement, la prestation de services et le suivi du VIH : recommandations pour une approche de santé publique. Genève : Organisation mondiale de la santé ; 2021</a:t>
            </a:r>
            <a:endParaRPr lang="fr-FR" sz="1800" i="1" dirty="0"/>
          </a:p>
          <a:p>
            <a:pPr marL="342900" lvl="1" indent="0" fontAlgn="base">
              <a:buNone/>
            </a:pPr>
            <a:r>
              <a:rPr lang="fr-FR" i="1" dirty="0">
                <a:hlinkClick r:id="rId5"/>
              </a:rPr>
              <a:t>Directives consolidées sur la santé et les droits sexuels et reproductifs des femmes vivant avec le VIH. Genève : OMS ; 2017</a:t>
            </a:r>
            <a:endParaRPr lang="fr-FR" i="1" dirty="0"/>
          </a:p>
          <a:p>
            <a:pPr fontAlgn="base"/>
            <a:r>
              <a:rPr lang="fr-FR" sz="1800" i="1" dirty="0">
                <a:hlinkClick r:id="rId6"/>
              </a:rPr>
              <a:t>Éligibilité à la contraception pour les femmes exposées à un risque élevé d'infection par le VIH. Genève : Organisation mondiale de la Santé, 2019</a:t>
            </a:r>
            <a:endParaRPr lang="fr-FR" sz="1800" i="1" dirty="0"/>
          </a:p>
          <a:p>
            <a:pPr fontAlgn="base"/>
            <a:r>
              <a:rPr lang="fr-FR" sz="1800" i="1" dirty="0">
                <a:hlinkClick r:id="rId7"/>
              </a:rPr>
              <a:t>Directives consolidées sur les informations stratégiques centrées sur la personne en matière de VIH : renforcer les données de routine pour en accroître l'impact. Genève : Organisation mondiale de la Santé ; 2022</a:t>
            </a:r>
            <a:endParaRPr lang="fr-FR" sz="1800" i="1" dirty="0"/>
          </a:p>
          <a:p>
            <a:pPr lvl="0"/>
            <a:endParaRPr lang="fr-FR" sz="1800" i="1" noProof="0" dirty="0"/>
          </a:p>
        </p:txBody>
      </p:sp>
    </p:spTree>
    <p:extLst>
      <p:ext uri="{BB962C8B-B14F-4D97-AF65-F5344CB8AC3E}">
        <p14:creationId xmlns:p14="http://schemas.microsoft.com/office/powerpoint/2010/main" val="27770619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57582DDA-4EAC-891D-579A-6FF03E88B8D2}"/>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9478002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07AF0B-4073-4DBC-959B-6AF023D87EA3}"/>
              </a:ext>
            </a:extLst>
          </p:cNvPr>
          <p:cNvSpPr>
            <a:spLocks noGrp="1"/>
          </p:cNvSpPr>
          <p:nvPr>
            <p:ph type="ctrTitle"/>
          </p:nvPr>
        </p:nvSpPr>
        <p:spPr>
          <a:xfrm>
            <a:off x="1533525" y="1046167"/>
            <a:ext cx="9144000" cy="2387600"/>
          </a:xfrm>
        </p:spPr>
        <p:txBody>
          <a:bodyPr/>
          <a:lstStyle/>
          <a:p>
            <a:r>
              <a:rPr lang="fr-FR" noProof="0" dirty="0"/>
              <a:t>PERSPECTIVE RÉGIONALE</a:t>
            </a:r>
          </a:p>
        </p:txBody>
      </p:sp>
      <p:sp>
        <p:nvSpPr>
          <p:cNvPr id="3" name="TextBox 2">
            <a:extLst>
              <a:ext uri="{FF2B5EF4-FFF2-40B4-BE49-F238E27FC236}">
                <a16:creationId xmlns:a16="http://schemas.microsoft.com/office/drawing/2014/main" id="{83593D6F-23B6-F9E2-75C2-53D7E2CE02B3}"/>
              </a:ext>
            </a:extLst>
          </p:cNvPr>
          <p:cNvSpPr txBox="1"/>
          <p:nvPr/>
        </p:nvSpPr>
        <p:spPr>
          <a:xfrm>
            <a:off x="1802963" y="3614351"/>
            <a:ext cx="8586075" cy="2989216"/>
          </a:xfrm>
          <a:prstGeom prst="rect">
            <a:avLst/>
          </a:prstGeom>
          <a:noFill/>
        </p:spPr>
        <p:txBody>
          <a:bodyPr wrap="square">
            <a:spAutoFit/>
          </a:bodyPr>
          <a:lstStyle/>
          <a:p>
            <a:pPr algn="ctr">
              <a:lnSpc>
                <a:spcPct val="107000"/>
              </a:lnSpc>
              <a:spcAft>
                <a:spcPts val="800"/>
              </a:spcAft>
            </a:pPr>
            <a:r>
              <a:rPr lang="fr-FR" sz="2000" b="1" dirty="0">
                <a:effectLst/>
                <a:latin typeface="Arial" panose="020B0604020202020204" pitchFamily="34" charset="0"/>
                <a:ea typeface="Calibri" panose="020F0502020204030204" pitchFamily="34" charset="0"/>
                <a:cs typeface="Arial" panose="020B0604020202020204" pitchFamily="34" charset="0"/>
              </a:rPr>
              <a:t>CONTRIBUTEUR</a:t>
            </a:r>
            <a:r>
              <a:rPr lang="fr-FR" sz="2000" b="1" dirty="0">
                <a:latin typeface="Arial" panose="020B0604020202020204" pitchFamily="34" charset="0"/>
                <a:ea typeface="Calibri" panose="020F0502020204030204" pitchFamily="34" charset="0"/>
                <a:cs typeface="Arial" panose="020B0604020202020204" pitchFamily="34" charset="0"/>
              </a:rPr>
              <a:t>S </a:t>
            </a:r>
            <a:r>
              <a:rPr lang="fr-FR" sz="2000" b="1" dirty="0">
                <a:effectLst/>
                <a:latin typeface="Arial" panose="020B0604020202020204" pitchFamily="34" charset="0"/>
                <a:ea typeface="Calibri" panose="020F0502020204030204" pitchFamily="34" charset="0"/>
                <a:cs typeface="Arial" panose="020B0604020202020204" pitchFamily="34" charset="0"/>
              </a:rPr>
              <a:t>/ CONTRIBUTRICES</a:t>
            </a:r>
          </a:p>
          <a:p>
            <a:pPr marL="342900" indent="-342900" algn="ctr">
              <a:lnSpc>
                <a:spcPct val="107000"/>
              </a:lnSpc>
              <a:spcAft>
                <a:spcPts val="800"/>
              </a:spcAft>
              <a:buFont typeface="Arial" panose="020B0604020202020204" pitchFamily="34" charset="0"/>
              <a:buChar char="•"/>
            </a:pPr>
            <a:r>
              <a:rPr lang="fr-FR" sz="2000" b="1" dirty="0">
                <a:effectLst/>
                <a:latin typeface="Arial" panose="020B0604020202020204" pitchFamily="34" charset="0"/>
                <a:ea typeface="Calibri" panose="020F0502020204030204" pitchFamily="34" charset="0"/>
                <a:cs typeface="Arial" panose="020B0604020202020204" pitchFamily="34" charset="0"/>
              </a:rPr>
              <a:t>ANGE MERALLI BALLOU</a:t>
            </a:r>
          </a:p>
          <a:p>
            <a:pPr marL="342900" indent="-342900" algn="ctr">
              <a:lnSpc>
                <a:spcPct val="107000"/>
              </a:lnSpc>
              <a:spcAft>
                <a:spcPts val="800"/>
              </a:spcAft>
              <a:buFont typeface="Arial" panose="020B0604020202020204" pitchFamily="34" charset="0"/>
              <a:buChar char="•"/>
            </a:pPr>
            <a:r>
              <a:rPr lang="fr-FR" sz="2000" b="1" dirty="0">
                <a:effectLst/>
                <a:latin typeface="Arial" panose="020B0604020202020204" pitchFamily="34" charset="0"/>
                <a:ea typeface="Calibri" panose="020F0502020204030204" pitchFamily="34" charset="0"/>
                <a:cs typeface="Arial" panose="020B0604020202020204" pitchFamily="34" charset="0"/>
              </a:rPr>
              <a:t>WILLY MUPANGA MWEPU</a:t>
            </a:r>
          </a:p>
          <a:p>
            <a:pPr algn="ctr">
              <a:lnSpc>
                <a:spcPct val="107000"/>
              </a:lnSpc>
              <a:spcAft>
                <a:spcPts val="800"/>
              </a:spcAft>
            </a:pPr>
            <a:r>
              <a:rPr lang="fr-FR" sz="2000" b="1" dirty="0">
                <a:effectLst/>
                <a:latin typeface="Arial" panose="020B0604020202020204" pitchFamily="34" charset="0"/>
                <a:ea typeface="Calibri" panose="020F0502020204030204" pitchFamily="34" charset="0"/>
                <a:cs typeface="Arial" panose="020B0604020202020204" pitchFamily="34" charset="0"/>
              </a:rPr>
              <a:t>ACTIONS PRIORITAIRES AU NIVEAU DES DISTRICTS SANITAIRES : </a:t>
            </a:r>
          </a:p>
          <a:p>
            <a:pPr marL="342900" indent="-342900" algn="ctr">
              <a:lnSpc>
                <a:spcPct val="107000"/>
              </a:lnSpc>
              <a:spcAft>
                <a:spcPts val="800"/>
              </a:spcAft>
              <a:buFont typeface="Arial" panose="020B0604020202020204" pitchFamily="34" charset="0"/>
              <a:buChar char="•"/>
            </a:pPr>
            <a:r>
              <a:rPr lang="it-IT" sz="2000" b="1" dirty="0">
                <a:effectLst/>
                <a:latin typeface="Arial" panose="020B0604020202020204" pitchFamily="34" charset="0"/>
                <a:ea typeface="Calibri" panose="020F0502020204030204" pitchFamily="34" charset="0"/>
                <a:cs typeface="Arial" panose="020B0604020202020204" pitchFamily="34" charset="0"/>
              </a:rPr>
              <a:t>MINTON EUDE EDITH DJENONTIN KOTCHOFA </a:t>
            </a:r>
          </a:p>
          <a:p>
            <a:pPr marL="342900" indent="-342900" algn="ctr">
              <a:lnSpc>
                <a:spcPct val="107000"/>
              </a:lnSpc>
              <a:spcAft>
                <a:spcPts val="800"/>
              </a:spcAft>
              <a:buFont typeface="Arial" panose="020B0604020202020204" pitchFamily="34" charset="0"/>
              <a:buChar char="•"/>
            </a:pPr>
            <a:r>
              <a:rPr lang="it-IT" sz="2000" b="1" dirty="0">
                <a:effectLst/>
                <a:latin typeface="Arial" panose="020B0604020202020204" pitchFamily="34" charset="0"/>
                <a:ea typeface="Calibri" panose="020F0502020204030204" pitchFamily="34" charset="0"/>
                <a:cs typeface="Arial" panose="020B0604020202020204" pitchFamily="34" charset="0"/>
              </a:rPr>
              <a:t>ALICE TABEBOT</a:t>
            </a:r>
            <a:r>
              <a:rPr lang="fr-FR" sz="2000" b="1" dirty="0">
                <a:effectLst/>
                <a:latin typeface="Arial" panose="020B0604020202020204" pitchFamily="34" charset="0"/>
                <a:ea typeface="Calibri" panose="020F0502020204030204" pitchFamily="34" charset="0"/>
                <a:cs typeface="Arial" panose="020B0604020202020204" pitchFamily="34" charset="0"/>
              </a:rPr>
              <a:t> </a:t>
            </a:r>
          </a:p>
          <a:p>
            <a:pPr algn="ctr">
              <a:lnSpc>
                <a:spcPct val="107000"/>
              </a:lnSpc>
              <a:spcAft>
                <a:spcPts val="800"/>
              </a:spcAft>
            </a:pPr>
            <a:endParaRPr lang="fr-FR" sz="2000" b="1"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0297899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26E117-6528-633E-E9E8-FF5A36A4C97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5933448-72AC-3DF3-A53D-8D828106CC08}"/>
              </a:ext>
            </a:extLst>
          </p:cNvPr>
          <p:cNvSpPr>
            <a:spLocks noGrp="1"/>
          </p:cNvSpPr>
          <p:nvPr>
            <p:ph type="title"/>
          </p:nvPr>
        </p:nvSpPr>
        <p:spPr>
          <a:xfrm>
            <a:off x="173622" y="2659336"/>
            <a:ext cx="3692893" cy="1204997"/>
          </a:xfrm>
        </p:spPr>
        <p:txBody>
          <a:bodyPr/>
          <a:lstStyle/>
          <a:p>
            <a:pPr algn="ctr"/>
            <a:r>
              <a:rPr lang="fr-FR" sz="2800" dirty="0">
                <a:solidFill>
                  <a:schemeClr val="bg1"/>
                </a:solidFill>
              </a:rPr>
              <a:t>Estimations épidémiologiques dans la région</a:t>
            </a:r>
          </a:p>
        </p:txBody>
      </p:sp>
      <p:sp>
        <p:nvSpPr>
          <p:cNvPr id="10" name="Rectangle 9">
            <a:extLst>
              <a:ext uri="{FF2B5EF4-FFF2-40B4-BE49-F238E27FC236}">
                <a16:creationId xmlns:a16="http://schemas.microsoft.com/office/drawing/2014/main" id="{E5D98412-9980-D675-09CF-401BFA3630AC}"/>
              </a:ext>
            </a:extLst>
          </p:cNvPr>
          <p:cNvSpPr/>
          <p:nvPr/>
        </p:nvSpPr>
        <p:spPr>
          <a:xfrm>
            <a:off x="3951198" y="919282"/>
            <a:ext cx="7859713" cy="401948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fr-NE" dirty="0"/>
          </a:p>
        </p:txBody>
      </p:sp>
      <p:pic>
        <p:nvPicPr>
          <p:cNvPr id="14" name="Image 13">
            <a:extLst>
              <a:ext uri="{FF2B5EF4-FFF2-40B4-BE49-F238E27FC236}">
                <a16:creationId xmlns:a16="http://schemas.microsoft.com/office/drawing/2014/main" id="{95D7E55E-5CB7-7719-85DC-A7FF6667BD0E}"/>
              </a:ext>
            </a:extLst>
          </p:cNvPr>
          <p:cNvPicPr>
            <a:picLocks noChangeAspect="1"/>
          </p:cNvPicPr>
          <p:nvPr/>
        </p:nvPicPr>
        <p:blipFill>
          <a:blip r:embed="rId3"/>
          <a:stretch>
            <a:fillRect/>
          </a:stretch>
        </p:blipFill>
        <p:spPr>
          <a:xfrm>
            <a:off x="3785490" y="846387"/>
            <a:ext cx="8083296" cy="4784598"/>
          </a:xfrm>
          <a:prstGeom prst="rect">
            <a:avLst/>
          </a:prstGeom>
        </p:spPr>
      </p:pic>
    </p:spTree>
    <p:extLst>
      <p:ext uri="{BB962C8B-B14F-4D97-AF65-F5344CB8AC3E}">
        <p14:creationId xmlns:p14="http://schemas.microsoft.com/office/powerpoint/2010/main" val="6712304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8F1558-F1CD-ACA9-D0AB-3184599A751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6302E0E-A078-24F1-4A1C-7260D6CDDE07}"/>
              </a:ext>
            </a:extLst>
          </p:cNvPr>
          <p:cNvSpPr>
            <a:spLocks noGrp="1"/>
          </p:cNvSpPr>
          <p:nvPr>
            <p:ph type="title" idx="4294967295"/>
          </p:nvPr>
        </p:nvSpPr>
        <p:spPr>
          <a:xfrm>
            <a:off x="496094" y="351300"/>
            <a:ext cx="11199812" cy="550863"/>
          </a:xfrm>
          <a:prstGeom prst="rect">
            <a:avLst/>
          </a:prstGeom>
        </p:spPr>
        <p:txBody>
          <a:bodyPr/>
          <a:lstStyle/>
          <a:p>
            <a:pPr algn="ctr"/>
            <a:r>
              <a:rPr lang="fr-FR" sz="2800" noProof="0" dirty="0">
                <a:solidFill>
                  <a:srgbClr val="58C3EB"/>
                </a:solidFill>
              </a:rPr>
              <a:t>Faits marquants sur le VIH dans la région</a:t>
            </a:r>
            <a:r>
              <a:rPr lang="fr-FR" sz="2800" baseline="30000" dirty="0">
                <a:solidFill>
                  <a:srgbClr val="58C3EB"/>
                </a:solidFill>
              </a:rPr>
              <a:t>7</a:t>
            </a:r>
            <a:r>
              <a:rPr lang="fr-FR" sz="2800" noProof="0" dirty="0">
                <a:solidFill>
                  <a:srgbClr val="58C3EB"/>
                </a:solidFill>
              </a:rPr>
              <a:t> </a:t>
            </a:r>
            <a:endParaRPr lang="fr-FR" sz="2800" baseline="30000" noProof="0" dirty="0">
              <a:solidFill>
                <a:srgbClr val="58C3EB"/>
              </a:solidFill>
            </a:endParaRPr>
          </a:p>
        </p:txBody>
      </p:sp>
      <p:sp>
        <p:nvSpPr>
          <p:cNvPr id="3" name="Text Placeholder 2">
            <a:extLst>
              <a:ext uri="{FF2B5EF4-FFF2-40B4-BE49-F238E27FC236}">
                <a16:creationId xmlns:a16="http://schemas.microsoft.com/office/drawing/2014/main" id="{FB9DE6FD-CF32-6DFE-C4B3-A9261989505D}"/>
              </a:ext>
            </a:extLst>
          </p:cNvPr>
          <p:cNvSpPr>
            <a:spLocks noGrp="1"/>
          </p:cNvSpPr>
          <p:nvPr>
            <p:ph type="body" sz="quarter" idx="4294967295"/>
          </p:nvPr>
        </p:nvSpPr>
        <p:spPr>
          <a:xfrm>
            <a:off x="1057275" y="1144788"/>
            <a:ext cx="10077450" cy="5165725"/>
          </a:xfrm>
          <a:prstGeom prst="rect">
            <a:avLst/>
          </a:prstGeom>
          <a:noFill/>
        </p:spPr>
        <p:txBody>
          <a:bodyPr numCol="1"/>
          <a:lstStyle/>
          <a:p>
            <a:pPr marL="171450" indent="-171450">
              <a:buClr>
                <a:srgbClr val="009CDE"/>
              </a:buClr>
              <a:buFont typeface="Arial" panose="020B0604020202020204" pitchFamily="34" charset="0"/>
              <a:buChar char="•"/>
            </a:pPr>
            <a:endParaRPr lang="fr-FR" sz="800" noProof="0" dirty="0">
              <a:solidFill>
                <a:schemeClr val="bg1"/>
              </a:solidFill>
            </a:endParaRPr>
          </a:p>
          <a:p>
            <a:pPr marL="342900" indent="-342900">
              <a:buClr>
                <a:srgbClr val="009CDE"/>
              </a:buClr>
              <a:buFont typeface="Arial" panose="020B0604020202020204" pitchFamily="34" charset="0"/>
              <a:buChar char="•"/>
            </a:pPr>
            <a:r>
              <a:rPr lang="fr-FR" sz="2000" noProof="0" dirty="0"/>
              <a:t>La moitié des personnes infectées par le VIH en 2024 vivaient en Afrique subsaharienne.</a:t>
            </a:r>
          </a:p>
          <a:p>
            <a:pPr marL="342900" indent="-342900">
              <a:buClr>
                <a:srgbClr val="009CDE"/>
              </a:buClr>
              <a:buFont typeface="Arial" panose="020B0604020202020204" pitchFamily="34" charset="0"/>
              <a:buChar char="•"/>
            </a:pPr>
            <a:r>
              <a:rPr lang="fr-FR" sz="2000" noProof="0" dirty="0"/>
              <a:t>En Afrique subsaharienne, 6 nouvelles infections sur 10 chez les 15-24 ans concernent des filles. Les adolescentes sont 3 fois plus exposées au VIH que les garçons du même âge.</a:t>
            </a:r>
          </a:p>
          <a:p>
            <a:pPr marL="342900" indent="-342900">
              <a:buClr>
                <a:srgbClr val="009CDE"/>
              </a:buClr>
              <a:buFont typeface="Arial" panose="020B0604020202020204" pitchFamily="34" charset="0"/>
              <a:buChar char="•"/>
            </a:pPr>
            <a:r>
              <a:rPr lang="fr-FR" sz="2000" dirty="0"/>
              <a:t>Bien qu’elle soit en baisse, l’incidence du VIH chez les adolescentes et les jeunes femmes âgées de 15 à 24 ans est extraordinairement élevée dans certaines régions d’Afrique subsaharienne. </a:t>
            </a:r>
          </a:p>
          <a:p>
            <a:pPr marL="342900" indent="-342900">
              <a:buClr>
                <a:srgbClr val="009CDE"/>
              </a:buClr>
              <a:buFont typeface="Arial" panose="020B0604020202020204" pitchFamily="34" charset="0"/>
              <a:buChar char="•"/>
            </a:pPr>
            <a:r>
              <a:rPr lang="fr-FR" sz="2000" dirty="0"/>
              <a:t>P</a:t>
            </a:r>
            <a:r>
              <a:rPr lang="fr-FR" sz="2000" noProof="0" dirty="0"/>
              <a:t>lus de la moitié des zones avec une incidence au VIH élevée ou modérée en Afrique subsaharienne ne bénéficient pas de programmes de prévention adaptés aux adolescentes et aux jeunes femmes.</a:t>
            </a:r>
            <a:endParaRPr lang="fr-FR" sz="1400" dirty="0"/>
          </a:p>
        </p:txBody>
      </p:sp>
    </p:spTree>
    <p:extLst>
      <p:ext uri="{BB962C8B-B14F-4D97-AF65-F5344CB8AC3E}">
        <p14:creationId xmlns:p14="http://schemas.microsoft.com/office/powerpoint/2010/main" val="2820422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4A9E4A-D91D-153C-43B2-651CF51E62B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082FC82-92EA-FB6D-CE70-EF55F32D3E22}"/>
              </a:ext>
            </a:extLst>
          </p:cNvPr>
          <p:cNvSpPr>
            <a:spLocks noGrp="1"/>
          </p:cNvSpPr>
          <p:nvPr>
            <p:ph type="title" idx="4294967295"/>
          </p:nvPr>
        </p:nvSpPr>
        <p:spPr>
          <a:xfrm>
            <a:off x="909638" y="339725"/>
            <a:ext cx="10372725" cy="1271792"/>
          </a:xfrm>
          <a:prstGeom prst="rect">
            <a:avLst/>
          </a:prstGeom>
        </p:spPr>
        <p:txBody>
          <a:bodyPr/>
          <a:lstStyle/>
          <a:p>
            <a:pPr algn="ctr"/>
            <a:r>
              <a:rPr lang="fr-FR" sz="2800" noProof="0" dirty="0">
                <a:solidFill>
                  <a:srgbClr val="58C3EB"/>
                </a:solidFill>
              </a:rPr>
              <a:t>Faits marquants sur le VIH dans la région</a:t>
            </a:r>
            <a:r>
              <a:rPr lang="fr-FR" sz="2800" baseline="30000" dirty="0">
                <a:solidFill>
                  <a:srgbClr val="58C3EB"/>
                </a:solidFill>
              </a:rPr>
              <a:t> </a:t>
            </a:r>
            <a:br>
              <a:rPr lang="fr-FR" sz="2800" baseline="30000" dirty="0">
                <a:solidFill>
                  <a:srgbClr val="58C3EB"/>
                </a:solidFill>
              </a:rPr>
            </a:br>
            <a:r>
              <a:rPr lang="en-GB" sz="1100" dirty="0">
                <a:solidFill>
                  <a:schemeClr val="tx1"/>
                </a:solidFill>
                <a:hlinkClick r:id="rId3"/>
              </a:rPr>
              <a:t>Western and Central Africa — Regional profile — 2025 Global AIDS Update — AIDS, Crisis and the Power to Transform</a:t>
            </a:r>
            <a:br>
              <a:rPr lang="fr-FR" sz="2800" baseline="30000" dirty="0">
                <a:solidFill>
                  <a:schemeClr val="tx1"/>
                </a:solidFill>
              </a:rPr>
            </a:br>
            <a:br>
              <a:rPr lang="fr-FR" sz="2800" baseline="30000" dirty="0">
                <a:solidFill>
                  <a:schemeClr val="tx1"/>
                </a:solidFill>
              </a:rPr>
            </a:br>
            <a:endParaRPr lang="fr-FR" sz="2800" baseline="30000" noProof="0" dirty="0">
              <a:solidFill>
                <a:schemeClr val="tx1"/>
              </a:solidFill>
            </a:endParaRPr>
          </a:p>
        </p:txBody>
      </p:sp>
      <p:sp>
        <p:nvSpPr>
          <p:cNvPr id="3" name="Text Placeholder 2">
            <a:extLst>
              <a:ext uri="{FF2B5EF4-FFF2-40B4-BE49-F238E27FC236}">
                <a16:creationId xmlns:a16="http://schemas.microsoft.com/office/drawing/2014/main" id="{7647B0A8-282E-9C28-C536-9F8E5B9FC7B7}"/>
              </a:ext>
            </a:extLst>
          </p:cNvPr>
          <p:cNvSpPr>
            <a:spLocks noGrp="1"/>
          </p:cNvSpPr>
          <p:nvPr>
            <p:ph type="body" sz="quarter" idx="4294967295"/>
          </p:nvPr>
        </p:nvSpPr>
        <p:spPr>
          <a:xfrm>
            <a:off x="1204913" y="1601921"/>
            <a:ext cx="10077450" cy="4199709"/>
          </a:xfrm>
          <a:prstGeom prst="rect">
            <a:avLst/>
          </a:prstGeom>
          <a:noFill/>
        </p:spPr>
        <p:txBody>
          <a:bodyPr numCol="1"/>
          <a:lstStyle/>
          <a:p>
            <a:pPr marL="171450" indent="-171450">
              <a:buClr>
                <a:srgbClr val="009CDE"/>
              </a:buClr>
              <a:buFont typeface="Arial" panose="020B0604020202020204" pitchFamily="34" charset="0"/>
              <a:buChar char="•"/>
            </a:pPr>
            <a:r>
              <a:rPr lang="fr-FR" sz="2000" dirty="0"/>
              <a:t>Le VIH pédiatrique est une priorité absolue dans la région : seulement un peu plus d’un tiers (37%) des enfants vivant avec le VIH recevaient un traitement en 2024. </a:t>
            </a:r>
          </a:p>
          <a:p>
            <a:pPr marL="171450" indent="-171450">
              <a:buClr>
                <a:srgbClr val="009CDE"/>
              </a:buClr>
              <a:buFont typeface="Arial" panose="020B0604020202020204" pitchFamily="34" charset="0"/>
              <a:buChar char="•"/>
            </a:pPr>
            <a:r>
              <a:rPr lang="fr-FR" sz="2000" dirty="0"/>
              <a:t>La région abrite 18% des femmes enceintes vivant avec le VIH dans le monde, mais environ la moitié d’entre elles (44%) ne suivent pas de traitement. </a:t>
            </a:r>
          </a:p>
          <a:p>
            <a:pPr marL="171450" indent="-171450">
              <a:buClr>
                <a:srgbClr val="009CDE"/>
              </a:buClr>
              <a:buFont typeface="Arial" panose="020B0604020202020204" pitchFamily="34" charset="0"/>
              <a:buChar char="•"/>
            </a:pPr>
            <a:r>
              <a:rPr lang="fr-FR" sz="2000" dirty="0"/>
              <a:t>Les discriminations liées au VIH restent monnaie courante : les enquêtes montrent qu’entre 33% (Gabon) et 79% (Mauritanie) des personnes ont des attitudes discriminatoires à l’égard des personnes vivant avec le VIH. </a:t>
            </a:r>
          </a:p>
          <a:p>
            <a:pPr marL="171450" indent="-171450">
              <a:buClr>
                <a:srgbClr val="009CDE"/>
              </a:buClr>
              <a:buFont typeface="Arial" panose="020B0604020202020204" pitchFamily="34" charset="0"/>
              <a:buChar char="•"/>
            </a:pPr>
            <a:r>
              <a:rPr lang="fr-FR" sz="2000" dirty="0"/>
              <a:t>L'âge du consentement des parents pour l’aces au dépistage du VIH est toujours limité : 8 pays exigent encore le consentement des parents ou du tuteur pour les tests de dépistage du VIH chez les jeunes de moins de 18 ans. </a:t>
            </a:r>
          </a:p>
          <a:p>
            <a:pPr marL="171450" indent="-171450">
              <a:buClr>
                <a:srgbClr val="009CDE"/>
              </a:buClr>
              <a:buFont typeface="Arial" panose="020B0604020202020204" pitchFamily="34" charset="0"/>
              <a:buChar char="•"/>
            </a:pPr>
            <a:r>
              <a:rPr lang="fr-FR" sz="2000" dirty="0"/>
              <a:t>Les femmes sont confrontées a un certain nombre d’obstacles, notamment pour l’accès aux services de santé sexuelle et reproductive. </a:t>
            </a:r>
          </a:p>
          <a:p>
            <a:pPr marL="171450" indent="-171450">
              <a:buClr>
                <a:srgbClr val="009CDE"/>
              </a:buClr>
              <a:buFont typeface="Arial" panose="020B0604020202020204" pitchFamily="34" charset="0"/>
              <a:buChar char="•"/>
            </a:pPr>
            <a:endParaRPr lang="fr-FR" sz="2000" dirty="0"/>
          </a:p>
        </p:txBody>
      </p:sp>
    </p:spTree>
    <p:extLst>
      <p:ext uri="{BB962C8B-B14F-4D97-AF65-F5344CB8AC3E}">
        <p14:creationId xmlns:p14="http://schemas.microsoft.com/office/powerpoint/2010/main" val="15375139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40BD31-C22F-43BE-2F9B-5E86FC58B19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951B975-08BD-03AA-AE1F-FD47AC31984C}"/>
              </a:ext>
            </a:extLst>
          </p:cNvPr>
          <p:cNvSpPr>
            <a:spLocks noGrp="1"/>
          </p:cNvSpPr>
          <p:nvPr>
            <p:ph type="title"/>
          </p:nvPr>
        </p:nvSpPr>
        <p:spPr>
          <a:xfrm>
            <a:off x="363671" y="2520843"/>
            <a:ext cx="2407809" cy="1415379"/>
          </a:xfrm>
          <a:noFill/>
        </p:spPr>
        <p:txBody>
          <a:bodyPr>
            <a:noAutofit/>
          </a:bodyPr>
          <a:lstStyle/>
          <a:p>
            <a:pPr algn="ctr"/>
            <a:r>
              <a:rPr lang="fr-FR" sz="2800" noProof="0" dirty="0">
                <a:solidFill>
                  <a:schemeClr val="bg1"/>
                </a:solidFill>
                <a:latin typeface="Arial Black" panose="020B0A04020102020204" pitchFamily="34" charset="0"/>
              </a:rPr>
              <a:t>Données nationales</a:t>
            </a:r>
            <a:br>
              <a:rPr lang="fr-FR" sz="2800" noProof="0" dirty="0">
                <a:solidFill>
                  <a:schemeClr val="bg1"/>
                </a:solidFill>
                <a:latin typeface="Arial Black" panose="020B0A04020102020204" pitchFamily="34" charset="0"/>
              </a:rPr>
            </a:br>
            <a:r>
              <a:rPr lang="fr-FR" sz="2800" noProof="0" dirty="0">
                <a:solidFill>
                  <a:schemeClr val="bg1"/>
                </a:solidFill>
                <a:latin typeface="Arial Black" panose="020B0A04020102020204" pitchFamily="34" charset="0"/>
              </a:rPr>
              <a:t> </a:t>
            </a:r>
          </a:p>
        </p:txBody>
      </p:sp>
      <p:graphicFrame>
        <p:nvGraphicFramePr>
          <p:cNvPr id="12" name="Tableau 11">
            <a:extLst>
              <a:ext uri="{FF2B5EF4-FFF2-40B4-BE49-F238E27FC236}">
                <a16:creationId xmlns:a16="http://schemas.microsoft.com/office/drawing/2014/main" id="{193DD254-7C78-CF3A-CC4C-5FA0F93951C0}"/>
              </a:ext>
            </a:extLst>
          </p:cNvPr>
          <p:cNvGraphicFramePr>
            <a:graphicFrameLocks noGrp="1"/>
          </p:cNvGraphicFramePr>
          <p:nvPr>
            <p:extLst>
              <p:ext uri="{D42A27DB-BD31-4B8C-83A1-F6EECF244321}">
                <p14:modId xmlns:p14="http://schemas.microsoft.com/office/powerpoint/2010/main" val="1737005658"/>
              </p:ext>
            </p:extLst>
          </p:nvPr>
        </p:nvGraphicFramePr>
        <p:xfrm>
          <a:off x="3096637" y="520385"/>
          <a:ext cx="8568964" cy="5728142"/>
        </p:xfrm>
        <a:graphic>
          <a:graphicData uri="http://schemas.openxmlformats.org/drawingml/2006/table">
            <a:tbl>
              <a:tblPr firstRow="1" firstCol="1" bandRow="1">
                <a:tableStyleId>{5C22544A-7EE6-4342-B048-85BDC9FD1C3A}</a:tableStyleId>
              </a:tblPr>
              <a:tblGrid>
                <a:gridCol w="2133557">
                  <a:extLst>
                    <a:ext uri="{9D8B030D-6E8A-4147-A177-3AD203B41FA5}">
                      <a16:colId xmlns:a16="http://schemas.microsoft.com/office/drawing/2014/main" val="2989904063"/>
                    </a:ext>
                  </a:extLst>
                </a:gridCol>
                <a:gridCol w="1523541">
                  <a:extLst>
                    <a:ext uri="{9D8B030D-6E8A-4147-A177-3AD203B41FA5}">
                      <a16:colId xmlns:a16="http://schemas.microsoft.com/office/drawing/2014/main" val="2210824917"/>
                    </a:ext>
                  </a:extLst>
                </a:gridCol>
                <a:gridCol w="1645845">
                  <a:extLst>
                    <a:ext uri="{9D8B030D-6E8A-4147-A177-3AD203B41FA5}">
                      <a16:colId xmlns:a16="http://schemas.microsoft.com/office/drawing/2014/main" val="3004672672"/>
                    </a:ext>
                  </a:extLst>
                </a:gridCol>
                <a:gridCol w="1645845">
                  <a:extLst>
                    <a:ext uri="{9D8B030D-6E8A-4147-A177-3AD203B41FA5}">
                      <a16:colId xmlns:a16="http://schemas.microsoft.com/office/drawing/2014/main" val="2204691630"/>
                    </a:ext>
                  </a:extLst>
                </a:gridCol>
                <a:gridCol w="1620176">
                  <a:extLst>
                    <a:ext uri="{9D8B030D-6E8A-4147-A177-3AD203B41FA5}">
                      <a16:colId xmlns:a16="http://schemas.microsoft.com/office/drawing/2014/main" val="1973419982"/>
                    </a:ext>
                  </a:extLst>
                </a:gridCol>
              </a:tblGrid>
              <a:tr h="300790">
                <a:tc rowSpan="2">
                  <a:txBody>
                    <a:bodyPr/>
                    <a:lstStyle/>
                    <a:p>
                      <a:pPr algn="ctr">
                        <a:lnSpc>
                          <a:spcPct val="115000"/>
                        </a:lnSpc>
                        <a:spcAft>
                          <a:spcPts val="800"/>
                        </a:spcAft>
                        <a:buNone/>
                      </a:pPr>
                      <a:r>
                        <a:rPr lang="fr-NE" sz="2000" kern="0" dirty="0">
                          <a:effectLst/>
                        </a:rPr>
                        <a:t>Pays</a:t>
                      </a:r>
                      <a:endParaRPr lang="fr-NE" sz="2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47143" marR="47143" marT="0" marB="0"/>
                </a:tc>
                <a:tc gridSpan="4">
                  <a:txBody>
                    <a:bodyPr/>
                    <a:lstStyle/>
                    <a:p>
                      <a:pPr>
                        <a:lnSpc>
                          <a:spcPct val="115000"/>
                        </a:lnSpc>
                        <a:spcAft>
                          <a:spcPts val="800"/>
                        </a:spcAft>
                        <a:buNone/>
                      </a:pPr>
                      <a:r>
                        <a:rPr lang="fr-NE" sz="2000" kern="0" dirty="0">
                          <a:effectLst/>
                        </a:rPr>
                        <a:t>Nombre d'enfants vivant avec le VIH</a:t>
                      </a:r>
                      <a:endParaRPr lang="fr-NE" sz="2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47143" marR="47143" marT="0" marB="0"/>
                </a:tc>
                <a:tc hMerge="1">
                  <a:txBody>
                    <a:bodyPr/>
                    <a:lstStyle/>
                    <a:p>
                      <a:endParaRPr lang="fr-NE"/>
                    </a:p>
                  </a:txBody>
                  <a:tcPr/>
                </a:tc>
                <a:tc hMerge="1">
                  <a:txBody>
                    <a:bodyPr/>
                    <a:lstStyle/>
                    <a:p>
                      <a:endParaRPr lang="fr-NE"/>
                    </a:p>
                  </a:txBody>
                  <a:tcPr/>
                </a:tc>
                <a:tc hMerge="1">
                  <a:txBody>
                    <a:bodyPr/>
                    <a:lstStyle/>
                    <a:p>
                      <a:endParaRPr lang="fr-NE"/>
                    </a:p>
                  </a:txBody>
                  <a:tcPr/>
                </a:tc>
                <a:extLst>
                  <a:ext uri="{0D108BD9-81ED-4DB2-BD59-A6C34878D82A}">
                    <a16:rowId xmlns:a16="http://schemas.microsoft.com/office/drawing/2014/main" val="2092404536"/>
                  </a:ext>
                </a:extLst>
              </a:tr>
              <a:tr h="1073338">
                <a:tc vMerge="1">
                  <a:txBody>
                    <a:bodyPr/>
                    <a:lstStyle/>
                    <a:p>
                      <a:endParaRPr lang="fr-NE"/>
                    </a:p>
                  </a:txBody>
                  <a:tcPr/>
                </a:tc>
                <a:tc>
                  <a:txBody>
                    <a:bodyPr/>
                    <a:lstStyle/>
                    <a:p>
                      <a:pPr algn="ctr">
                        <a:lnSpc>
                          <a:spcPct val="115000"/>
                        </a:lnSpc>
                        <a:spcAft>
                          <a:spcPts val="800"/>
                        </a:spcAft>
                        <a:buNone/>
                      </a:pPr>
                      <a:r>
                        <a:rPr lang="fr-NE" sz="2000" kern="0" dirty="0">
                          <a:effectLst/>
                        </a:rPr>
                        <a:t>Enfants de 0 à 14 ans</a:t>
                      </a:r>
                      <a:endParaRPr lang="fr-NE" sz="2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47143" marR="47143" marT="0" marB="0"/>
                </a:tc>
                <a:tc>
                  <a:txBody>
                    <a:bodyPr/>
                    <a:lstStyle/>
                    <a:p>
                      <a:pPr algn="ctr">
                        <a:lnSpc>
                          <a:spcPct val="115000"/>
                        </a:lnSpc>
                        <a:spcAft>
                          <a:spcPts val="800"/>
                        </a:spcAft>
                        <a:buNone/>
                      </a:pPr>
                      <a:r>
                        <a:rPr lang="fr-NE" sz="2000" kern="0" dirty="0">
                          <a:effectLst/>
                        </a:rPr>
                        <a:t>Adolescents de 10 à 19 ans</a:t>
                      </a:r>
                      <a:endParaRPr lang="fr-NE" sz="2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47143" marR="47143" marT="0" marB="0"/>
                </a:tc>
                <a:tc>
                  <a:txBody>
                    <a:bodyPr/>
                    <a:lstStyle/>
                    <a:p>
                      <a:pPr algn="ctr">
                        <a:lnSpc>
                          <a:spcPct val="115000"/>
                        </a:lnSpc>
                        <a:spcAft>
                          <a:spcPts val="800"/>
                        </a:spcAft>
                        <a:buNone/>
                      </a:pPr>
                      <a:r>
                        <a:rPr lang="fr-NE" sz="2000" kern="0" dirty="0">
                          <a:effectLst/>
                        </a:rPr>
                        <a:t>Adolescentes 10-19 ans</a:t>
                      </a:r>
                      <a:endParaRPr lang="fr-NE" sz="2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47143" marR="47143" marT="0" marB="0"/>
                </a:tc>
                <a:tc>
                  <a:txBody>
                    <a:bodyPr/>
                    <a:lstStyle/>
                    <a:p>
                      <a:pPr algn="ctr">
                        <a:lnSpc>
                          <a:spcPct val="115000"/>
                        </a:lnSpc>
                        <a:spcAft>
                          <a:spcPts val="800"/>
                        </a:spcAft>
                        <a:buNone/>
                      </a:pPr>
                      <a:r>
                        <a:rPr lang="fr-NE" sz="2000" kern="0" dirty="0">
                          <a:effectLst/>
                        </a:rPr>
                        <a:t>Garçons adolescents de 10 à 19 ans</a:t>
                      </a:r>
                      <a:endParaRPr lang="fr-NE" sz="2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47143" marR="47143" marT="0" marB="0"/>
                </a:tc>
                <a:extLst>
                  <a:ext uri="{0D108BD9-81ED-4DB2-BD59-A6C34878D82A}">
                    <a16:rowId xmlns:a16="http://schemas.microsoft.com/office/drawing/2014/main" val="849521718"/>
                  </a:ext>
                </a:extLst>
              </a:tr>
              <a:tr h="300790">
                <a:tc>
                  <a:txBody>
                    <a:bodyPr/>
                    <a:lstStyle/>
                    <a:p>
                      <a:pPr>
                        <a:lnSpc>
                          <a:spcPct val="115000"/>
                        </a:lnSpc>
                        <a:spcAft>
                          <a:spcPts val="800"/>
                        </a:spcAft>
                        <a:buNone/>
                      </a:pPr>
                      <a:r>
                        <a:rPr lang="fr-NE" sz="2000" kern="0">
                          <a:effectLst/>
                        </a:rPr>
                        <a:t>Bénin</a:t>
                      </a:r>
                      <a:endParaRPr lang="fr-NE" sz="2000" kern="100">
                        <a:effectLst/>
                        <a:latin typeface="Aptos" panose="020B0004020202020204" pitchFamily="34" charset="0"/>
                        <a:ea typeface="Aptos" panose="020B0004020202020204" pitchFamily="34" charset="0"/>
                        <a:cs typeface="Times New Roman" panose="02020603050405020304" pitchFamily="18" charset="0"/>
                      </a:endParaRPr>
                    </a:p>
                  </a:txBody>
                  <a:tcPr marL="47143" marR="47143" marT="0" marB="0"/>
                </a:tc>
                <a:tc>
                  <a:txBody>
                    <a:bodyPr/>
                    <a:lstStyle/>
                    <a:p>
                      <a:pPr algn="r">
                        <a:lnSpc>
                          <a:spcPct val="115000"/>
                        </a:lnSpc>
                        <a:spcAft>
                          <a:spcPts val="800"/>
                        </a:spcAft>
                        <a:buNone/>
                      </a:pPr>
                      <a:r>
                        <a:rPr lang="fr-NE" sz="2000" kern="0">
                          <a:effectLst/>
                        </a:rPr>
                        <a:t>6 600</a:t>
                      </a:r>
                      <a:endParaRPr lang="fr-NE" sz="2000" kern="100">
                        <a:effectLst/>
                        <a:latin typeface="Aptos" panose="020B0004020202020204" pitchFamily="34" charset="0"/>
                        <a:ea typeface="Aptos" panose="020B0004020202020204" pitchFamily="34" charset="0"/>
                        <a:cs typeface="Times New Roman" panose="02020603050405020304" pitchFamily="18" charset="0"/>
                      </a:endParaRPr>
                    </a:p>
                  </a:txBody>
                  <a:tcPr marL="47143" marR="47143" marT="0" marB="0"/>
                </a:tc>
                <a:tc>
                  <a:txBody>
                    <a:bodyPr/>
                    <a:lstStyle/>
                    <a:p>
                      <a:pPr algn="r">
                        <a:lnSpc>
                          <a:spcPct val="115000"/>
                        </a:lnSpc>
                        <a:spcAft>
                          <a:spcPts val="800"/>
                        </a:spcAft>
                        <a:buNone/>
                      </a:pPr>
                      <a:r>
                        <a:rPr lang="fr-NE" sz="2000" kern="0">
                          <a:effectLst/>
                        </a:rPr>
                        <a:t>5 800</a:t>
                      </a:r>
                      <a:endParaRPr lang="fr-NE" sz="2000" kern="100">
                        <a:effectLst/>
                        <a:latin typeface="Aptos" panose="020B0004020202020204" pitchFamily="34" charset="0"/>
                        <a:ea typeface="Aptos" panose="020B0004020202020204" pitchFamily="34" charset="0"/>
                        <a:cs typeface="Times New Roman" panose="02020603050405020304" pitchFamily="18" charset="0"/>
                      </a:endParaRPr>
                    </a:p>
                  </a:txBody>
                  <a:tcPr marL="47143" marR="47143" marT="0" marB="0"/>
                </a:tc>
                <a:tc>
                  <a:txBody>
                    <a:bodyPr/>
                    <a:lstStyle/>
                    <a:p>
                      <a:pPr algn="r">
                        <a:lnSpc>
                          <a:spcPct val="115000"/>
                        </a:lnSpc>
                        <a:spcAft>
                          <a:spcPts val="800"/>
                        </a:spcAft>
                        <a:buNone/>
                      </a:pPr>
                      <a:r>
                        <a:rPr lang="fr-NE" sz="2000" kern="0" dirty="0">
                          <a:effectLst/>
                        </a:rPr>
                        <a:t>3 000</a:t>
                      </a:r>
                      <a:endParaRPr lang="fr-NE" sz="2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47143" marR="47143" marT="0" marB="0"/>
                </a:tc>
                <a:tc>
                  <a:txBody>
                    <a:bodyPr/>
                    <a:lstStyle/>
                    <a:p>
                      <a:pPr algn="r">
                        <a:lnSpc>
                          <a:spcPct val="115000"/>
                        </a:lnSpc>
                        <a:spcAft>
                          <a:spcPts val="800"/>
                        </a:spcAft>
                        <a:buNone/>
                      </a:pPr>
                      <a:r>
                        <a:rPr lang="fr-NE" sz="2000" kern="0">
                          <a:effectLst/>
                        </a:rPr>
                        <a:t>2 800</a:t>
                      </a:r>
                      <a:endParaRPr lang="fr-NE" sz="2000" kern="100">
                        <a:effectLst/>
                        <a:latin typeface="Aptos" panose="020B0004020202020204" pitchFamily="34" charset="0"/>
                        <a:ea typeface="Aptos" panose="020B0004020202020204" pitchFamily="34" charset="0"/>
                        <a:cs typeface="Times New Roman" panose="02020603050405020304" pitchFamily="18" charset="0"/>
                      </a:endParaRPr>
                    </a:p>
                  </a:txBody>
                  <a:tcPr marL="47143" marR="47143" marT="0" marB="0"/>
                </a:tc>
                <a:extLst>
                  <a:ext uri="{0D108BD9-81ED-4DB2-BD59-A6C34878D82A}">
                    <a16:rowId xmlns:a16="http://schemas.microsoft.com/office/drawing/2014/main" val="1442529971"/>
                  </a:ext>
                </a:extLst>
              </a:tr>
              <a:tr h="300790">
                <a:tc>
                  <a:txBody>
                    <a:bodyPr/>
                    <a:lstStyle/>
                    <a:p>
                      <a:pPr>
                        <a:lnSpc>
                          <a:spcPct val="115000"/>
                        </a:lnSpc>
                        <a:spcAft>
                          <a:spcPts val="800"/>
                        </a:spcAft>
                        <a:buNone/>
                      </a:pPr>
                      <a:r>
                        <a:rPr lang="fr-NE" sz="2000" kern="0">
                          <a:effectLst/>
                        </a:rPr>
                        <a:t>Burkina Faso</a:t>
                      </a:r>
                      <a:endParaRPr lang="fr-NE" sz="2000" kern="100">
                        <a:effectLst/>
                        <a:latin typeface="Aptos" panose="020B0004020202020204" pitchFamily="34" charset="0"/>
                        <a:ea typeface="Aptos" panose="020B0004020202020204" pitchFamily="34" charset="0"/>
                        <a:cs typeface="Times New Roman" panose="02020603050405020304" pitchFamily="18" charset="0"/>
                      </a:endParaRPr>
                    </a:p>
                  </a:txBody>
                  <a:tcPr marL="47143" marR="47143" marT="0" marB="0"/>
                </a:tc>
                <a:tc>
                  <a:txBody>
                    <a:bodyPr/>
                    <a:lstStyle/>
                    <a:p>
                      <a:pPr algn="r">
                        <a:lnSpc>
                          <a:spcPct val="115000"/>
                        </a:lnSpc>
                        <a:spcAft>
                          <a:spcPts val="800"/>
                        </a:spcAft>
                        <a:buNone/>
                      </a:pPr>
                      <a:r>
                        <a:rPr lang="fr-NE" sz="2000" kern="0">
                          <a:effectLst/>
                        </a:rPr>
                        <a:t>9 500</a:t>
                      </a:r>
                      <a:endParaRPr lang="fr-NE" sz="2000" kern="100">
                        <a:effectLst/>
                        <a:latin typeface="Aptos" panose="020B0004020202020204" pitchFamily="34" charset="0"/>
                        <a:ea typeface="Aptos" panose="020B0004020202020204" pitchFamily="34" charset="0"/>
                        <a:cs typeface="Times New Roman" panose="02020603050405020304" pitchFamily="18" charset="0"/>
                      </a:endParaRPr>
                    </a:p>
                  </a:txBody>
                  <a:tcPr marL="47143" marR="47143" marT="0" marB="0"/>
                </a:tc>
                <a:tc>
                  <a:txBody>
                    <a:bodyPr/>
                    <a:lstStyle/>
                    <a:p>
                      <a:pPr algn="r">
                        <a:lnSpc>
                          <a:spcPct val="115000"/>
                        </a:lnSpc>
                        <a:spcAft>
                          <a:spcPts val="800"/>
                        </a:spcAft>
                        <a:buNone/>
                      </a:pPr>
                      <a:r>
                        <a:rPr lang="fr-NE" sz="2000" kern="0">
                          <a:effectLst/>
                        </a:rPr>
                        <a:t>8 100</a:t>
                      </a:r>
                      <a:endParaRPr lang="fr-NE" sz="2000" kern="100">
                        <a:effectLst/>
                        <a:latin typeface="Aptos" panose="020B0004020202020204" pitchFamily="34" charset="0"/>
                        <a:ea typeface="Aptos" panose="020B0004020202020204" pitchFamily="34" charset="0"/>
                        <a:cs typeface="Times New Roman" panose="02020603050405020304" pitchFamily="18" charset="0"/>
                      </a:endParaRPr>
                    </a:p>
                  </a:txBody>
                  <a:tcPr marL="47143" marR="47143" marT="0" marB="0"/>
                </a:tc>
                <a:tc>
                  <a:txBody>
                    <a:bodyPr/>
                    <a:lstStyle/>
                    <a:p>
                      <a:pPr algn="r">
                        <a:lnSpc>
                          <a:spcPct val="115000"/>
                        </a:lnSpc>
                        <a:spcAft>
                          <a:spcPts val="800"/>
                        </a:spcAft>
                        <a:buNone/>
                      </a:pPr>
                      <a:r>
                        <a:rPr lang="fr-NE" sz="2000" kern="0" dirty="0">
                          <a:effectLst/>
                        </a:rPr>
                        <a:t>4 200</a:t>
                      </a:r>
                      <a:endParaRPr lang="fr-NE" sz="2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47143" marR="47143" marT="0" marB="0"/>
                </a:tc>
                <a:tc>
                  <a:txBody>
                    <a:bodyPr/>
                    <a:lstStyle/>
                    <a:p>
                      <a:pPr algn="r">
                        <a:lnSpc>
                          <a:spcPct val="115000"/>
                        </a:lnSpc>
                        <a:spcAft>
                          <a:spcPts val="800"/>
                        </a:spcAft>
                        <a:buNone/>
                      </a:pPr>
                      <a:r>
                        <a:rPr lang="fr-NE" sz="2000" kern="0">
                          <a:effectLst/>
                        </a:rPr>
                        <a:t>3 900</a:t>
                      </a:r>
                      <a:endParaRPr lang="fr-NE" sz="2000" kern="100">
                        <a:effectLst/>
                        <a:latin typeface="Aptos" panose="020B0004020202020204" pitchFamily="34" charset="0"/>
                        <a:ea typeface="Aptos" panose="020B0004020202020204" pitchFamily="34" charset="0"/>
                        <a:cs typeface="Times New Roman" panose="02020603050405020304" pitchFamily="18" charset="0"/>
                      </a:endParaRPr>
                    </a:p>
                  </a:txBody>
                  <a:tcPr marL="47143" marR="47143" marT="0" marB="0"/>
                </a:tc>
                <a:extLst>
                  <a:ext uri="{0D108BD9-81ED-4DB2-BD59-A6C34878D82A}">
                    <a16:rowId xmlns:a16="http://schemas.microsoft.com/office/drawing/2014/main" val="333008307"/>
                  </a:ext>
                </a:extLst>
              </a:tr>
              <a:tr h="300790">
                <a:tc>
                  <a:txBody>
                    <a:bodyPr/>
                    <a:lstStyle/>
                    <a:p>
                      <a:pPr>
                        <a:lnSpc>
                          <a:spcPct val="115000"/>
                        </a:lnSpc>
                        <a:spcAft>
                          <a:spcPts val="800"/>
                        </a:spcAft>
                        <a:buNone/>
                      </a:pPr>
                      <a:r>
                        <a:rPr lang="fr-NE" sz="2000" kern="0">
                          <a:effectLst/>
                        </a:rPr>
                        <a:t>Tchad</a:t>
                      </a:r>
                      <a:endParaRPr lang="fr-NE" sz="2000" kern="100">
                        <a:effectLst/>
                        <a:latin typeface="Aptos" panose="020B0004020202020204" pitchFamily="34" charset="0"/>
                        <a:ea typeface="Aptos" panose="020B0004020202020204" pitchFamily="34" charset="0"/>
                        <a:cs typeface="Times New Roman" panose="02020603050405020304" pitchFamily="18" charset="0"/>
                      </a:endParaRPr>
                    </a:p>
                  </a:txBody>
                  <a:tcPr marL="47143" marR="47143" marT="0" marB="0"/>
                </a:tc>
                <a:tc>
                  <a:txBody>
                    <a:bodyPr/>
                    <a:lstStyle/>
                    <a:p>
                      <a:pPr algn="r">
                        <a:lnSpc>
                          <a:spcPct val="115000"/>
                        </a:lnSpc>
                        <a:spcAft>
                          <a:spcPts val="800"/>
                        </a:spcAft>
                        <a:buNone/>
                      </a:pPr>
                      <a:r>
                        <a:rPr lang="fr-NE" sz="2000" kern="0">
                          <a:effectLst/>
                        </a:rPr>
                        <a:t>12 000</a:t>
                      </a:r>
                      <a:endParaRPr lang="fr-NE" sz="2000" kern="100">
                        <a:effectLst/>
                        <a:latin typeface="Aptos" panose="020B0004020202020204" pitchFamily="34" charset="0"/>
                        <a:ea typeface="Aptos" panose="020B0004020202020204" pitchFamily="34" charset="0"/>
                        <a:cs typeface="Times New Roman" panose="02020603050405020304" pitchFamily="18" charset="0"/>
                      </a:endParaRPr>
                    </a:p>
                  </a:txBody>
                  <a:tcPr marL="47143" marR="47143" marT="0" marB="0"/>
                </a:tc>
                <a:tc>
                  <a:txBody>
                    <a:bodyPr/>
                    <a:lstStyle/>
                    <a:p>
                      <a:pPr algn="r">
                        <a:lnSpc>
                          <a:spcPct val="115000"/>
                        </a:lnSpc>
                        <a:spcAft>
                          <a:spcPts val="800"/>
                        </a:spcAft>
                        <a:buNone/>
                      </a:pPr>
                      <a:r>
                        <a:rPr lang="fr-NE" sz="2000" kern="0">
                          <a:effectLst/>
                        </a:rPr>
                        <a:t>9 300</a:t>
                      </a:r>
                      <a:endParaRPr lang="fr-NE" sz="2000" kern="100">
                        <a:effectLst/>
                        <a:latin typeface="Aptos" panose="020B0004020202020204" pitchFamily="34" charset="0"/>
                        <a:ea typeface="Aptos" panose="020B0004020202020204" pitchFamily="34" charset="0"/>
                        <a:cs typeface="Times New Roman" panose="02020603050405020304" pitchFamily="18" charset="0"/>
                      </a:endParaRPr>
                    </a:p>
                  </a:txBody>
                  <a:tcPr marL="47143" marR="47143" marT="0" marB="0"/>
                </a:tc>
                <a:tc>
                  <a:txBody>
                    <a:bodyPr/>
                    <a:lstStyle/>
                    <a:p>
                      <a:pPr algn="r">
                        <a:lnSpc>
                          <a:spcPct val="115000"/>
                        </a:lnSpc>
                        <a:spcAft>
                          <a:spcPts val="800"/>
                        </a:spcAft>
                        <a:buNone/>
                      </a:pPr>
                      <a:r>
                        <a:rPr lang="fr-NE" sz="2000" kern="0">
                          <a:effectLst/>
                        </a:rPr>
                        <a:t>5 200</a:t>
                      </a:r>
                      <a:endParaRPr lang="fr-NE" sz="2000" kern="100">
                        <a:effectLst/>
                        <a:latin typeface="Aptos" panose="020B0004020202020204" pitchFamily="34" charset="0"/>
                        <a:ea typeface="Aptos" panose="020B0004020202020204" pitchFamily="34" charset="0"/>
                        <a:cs typeface="Times New Roman" panose="02020603050405020304" pitchFamily="18" charset="0"/>
                      </a:endParaRPr>
                    </a:p>
                  </a:txBody>
                  <a:tcPr marL="47143" marR="47143" marT="0" marB="0"/>
                </a:tc>
                <a:tc>
                  <a:txBody>
                    <a:bodyPr/>
                    <a:lstStyle/>
                    <a:p>
                      <a:pPr algn="r">
                        <a:lnSpc>
                          <a:spcPct val="115000"/>
                        </a:lnSpc>
                        <a:spcAft>
                          <a:spcPts val="800"/>
                        </a:spcAft>
                        <a:buNone/>
                      </a:pPr>
                      <a:r>
                        <a:rPr lang="fr-NE" sz="2000" kern="0">
                          <a:effectLst/>
                        </a:rPr>
                        <a:t>4 100</a:t>
                      </a:r>
                      <a:endParaRPr lang="fr-NE" sz="2000" kern="100">
                        <a:effectLst/>
                        <a:latin typeface="Aptos" panose="020B0004020202020204" pitchFamily="34" charset="0"/>
                        <a:ea typeface="Aptos" panose="020B0004020202020204" pitchFamily="34" charset="0"/>
                        <a:cs typeface="Times New Roman" panose="02020603050405020304" pitchFamily="18" charset="0"/>
                      </a:endParaRPr>
                    </a:p>
                  </a:txBody>
                  <a:tcPr marL="47143" marR="47143" marT="0" marB="0"/>
                </a:tc>
                <a:extLst>
                  <a:ext uri="{0D108BD9-81ED-4DB2-BD59-A6C34878D82A}">
                    <a16:rowId xmlns:a16="http://schemas.microsoft.com/office/drawing/2014/main" val="1729837486"/>
                  </a:ext>
                </a:extLst>
              </a:tr>
              <a:tr h="300790">
                <a:tc>
                  <a:txBody>
                    <a:bodyPr/>
                    <a:lstStyle/>
                    <a:p>
                      <a:pPr>
                        <a:lnSpc>
                          <a:spcPct val="115000"/>
                        </a:lnSpc>
                        <a:spcAft>
                          <a:spcPts val="800"/>
                        </a:spcAft>
                        <a:buNone/>
                      </a:pPr>
                      <a:r>
                        <a:rPr lang="fr-NE" sz="2000" kern="0">
                          <a:effectLst/>
                        </a:rPr>
                        <a:t>Congo</a:t>
                      </a:r>
                      <a:endParaRPr lang="fr-NE" sz="2000" kern="100">
                        <a:effectLst/>
                        <a:latin typeface="Aptos" panose="020B0004020202020204" pitchFamily="34" charset="0"/>
                        <a:ea typeface="Aptos" panose="020B0004020202020204" pitchFamily="34" charset="0"/>
                        <a:cs typeface="Times New Roman" panose="02020603050405020304" pitchFamily="18" charset="0"/>
                      </a:endParaRPr>
                    </a:p>
                  </a:txBody>
                  <a:tcPr marL="47143" marR="47143" marT="0" marB="0"/>
                </a:tc>
                <a:tc>
                  <a:txBody>
                    <a:bodyPr/>
                    <a:lstStyle/>
                    <a:p>
                      <a:pPr algn="r">
                        <a:lnSpc>
                          <a:spcPct val="115000"/>
                        </a:lnSpc>
                        <a:spcAft>
                          <a:spcPts val="800"/>
                        </a:spcAft>
                        <a:buNone/>
                      </a:pPr>
                      <a:r>
                        <a:rPr lang="fr-NE" sz="2000" kern="0">
                          <a:effectLst/>
                        </a:rPr>
                        <a:t>10 000</a:t>
                      </a:r>
                      <a:endParaRPr lang="fr-NE" sz="2000" kern="100">
                        <a:effectLst/>
                        <a:latin typeface="Aptos" panose="020B0004020202020204" pitchFamily="34" charset="0"/>
                        <a:ea typeface="Aptos" panose="020B0004020202020204" pitchFamily="34" charset="0"/>
                        <a:cs typeface="Times New Roman" panose="02020603050405020304" pitchFamily="18" charset="0"/>
                      </a:endParaRPr>
                    </a:p>
                  </a:txBody>
                  <a:tcPr marL="47143" marR="47143" marT="0" marB="0"/>
                </a:tc>
                <a:tc>
                  <a:txBody>
                    <a:bodyPr/>
                    <a:lstStyle/>
                    <a:p>
                      <a:pPr algn="r">
                        <a:lnSpc>
                          <a:spcPct val="115000"/>
                        </a:lnSpc>
                        <a:spcAft>
                          <a:spcPts val="800"/>
                        </a:spcAft>
                        <a:buNone/>
                      </a:pPr>
                      <a:r>
                        <a:rPr lang="fr-NE" sz="2000" kern="0">
                          <a:effectLst/>
                        </a:rPr>
                        <a:t>8 000</a:t>
                      </a:r>
                      <a:endParaRPr lang="fr-NE" sz="2000" kern="100">
                        <a:effectLst/>
                        <a:latin typeface="Aptos" panose="020B0004020202020204" pitchFamily="34" charset="0"/>
                        <a:ea typeface="Aptos" panose="020B0004020202020204" pitchFamily="34" charset="0"/>
                        <a:cs typeface="Times New Roman" panose="02020603050405020304" pitchFamily="18" charset="0"/>
                      </a:endParaRPr>
                    </a:p>
                  </a:txBody>
                  <a:tcPr marL="47143" marR="47143" marT="0" marB="0"/>
                </a:tc>
                <a:tc>
                  <a:txBody>
                    <a:bodyPr/>
                    <a:lstStyle/>
                    <a:p>
                      <a:pPr algn="r">
                        <a:lnSpc>
                          <a:spcPct val="115000"/>
                        </a:lnSpc>
                        <a:spcAft>
                          <a:spcPts val="800"/>
                        </a:spcAft>
                        <a:buNone/>
                      </a:pPr>
                      <a:r>
                        <a:rPr lang="fr-NE" sz="2000" kern="0" dirty="0">
                          <a:effectLst/>
                        </a:rPr>
                        <a:t>5 600</a:t>
                      </a:r>
                      <a:endParaRPr lang="fr-NE" sz="2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47143" marR="47143" marT="0" marB="0"/>
                </a:tc>
                <a:tc>
                  <a:txBody>
                    <a:bodyPr/>
                    <a:lstStyle/>
                    <a:p>
                      <a:pPr algn="r">
                        <a:lnSpc>
                          <a:spcPct val="115000"/>
                        </a:lnSpc>
                        <a:spcAft>
                          <a:spcPts val="800"/>
                        </a:spcAft>
                        <a:buNone/>
                      </a:pPr>
                      <a:r>
                        <a:rPr lang="fr-NE" sz="2000" kern="0">
                          <a:effectLst/>
                        </a:rPr>
                        <a:t>2 400</a:t>
                      </a:r>
                      <a:endParaRPr lang="fr-NE" sz="2000" kern="100">
                        <a:effectLst/>
                        <a:latin typeface="Aptos" panose="020B0004020202020204" pitchFamily="34" charset="0"/>
                        <a:ea typeface="Aptos" panose="020B0004020202020204" pitchFamily="34" charset="0"/>
                        <a:cs typeface="Times New Roman" panose="02020603050405020304" pitchFamily="18" charset="0"/>
                      </a:endParaRPr>
                    </a:p>
                  </a:txBody>
                  <a:tcPr marL="47143" marR="47143" marT="0" marB="0"/>
                </a:tc>
                <a:extLst>
                  <a:ext uri="{0D108BD9-81ED-4DB2-BD59-A6C34878D82A}">
                    <a16:rowId xmlns:a16="http://schemas.microsoft.com/office/drawing/2014/main" val="2083675165"/>
                  </a:ext>
                </a:extLst>
              </a:tr>
              <a:tr h="300790">
                <a:tc>
                  <a:txBody>
                    <a:bodyPr/>
                    <a:lstStyle/>
                    <a:p>
                      <a:pPr>
                        <a:lnSpc>
                          <a:spcPct val="115000"/>
                        </a:lnSpc>
                        <a:spcAft>
                          <a:spcPts val="800"/>
                        </a:spcAft>
                        <a:buNone/>
                      </a:pPr>
                      <a:r>
                        <a:rPr lang="fr-NE" sz="2000" kern="0">
                          <a:effectLst/>
                        </a:rPr>
                        <a:t>Côte d'Ivoire</a:t>
                      </a:r>
                      <a:endParaRPr lang="fr-NE" sz="2000" kern="100">
                        <a:effectLst/>
                        <a:latin typeface="Aptos" panose="020B0004020202020204" pitchFamily="34" charset="0"/>
                        <a:ea typeface="Aptos" panose="020B0004020202020204" pitchFamily="34" charset="0"/>
                        <a:cs typeface="Times New Roman" panose="02020603050405020304" pitchFamily="18" charset="0"/>
                      </a:endParaRPr>
                    </a:p>
                  </a:txBody>
                  <a:tcPr marL="47143" marR="47143" marT="0" marB="0"/>
                </a:tc>
                <a:tc>
                  <a:txBody>
                    <a:bodyPr/>
                    <a:lstStyle/>
                    <a:p>
                      <a:pPr algn="r">
                        <a:lnSpc>
                          <a:spcPct val="115000"/>
                        </a:lnSpc>
                        <a:spcAft>
                          <a:spcPts val="800"/>
                        </a:spcAft>
                        <a:buNone/>
                      </a:pPr>
                      <a:r>
                        <a:rPr lang="fr-NE" sz="2000" kern="0">
                          <a:effectLst/>
                        </a:rPr>
                        <a:t>18 000</a:t>
                      </a:r>
                      <a:endParaRPr lang="fr-NE" sz="2000" kern="100">
                        <a:effectLst/>
                        <a:latin typeface="Aptos" panose="020B0004020202020204" pitchFamily="34" charset="0"/>
                        <a:ea typeface="Aptos" panose="020B0004020202020204" pitchFamily="34" charset="0"/>
                        <a:cs typeface="Times New Roman" panose="02020603050405020304" pitchFamily="18" charset="0"/>
                      </a:endParaRPr>
                    </a:p>
                  </a:txBody>
                  <a:tcPr marL="47143" marR="47143" marT="0" marB="0"/>
                </a:tc>
                <a:tc>
                  <a:txBody>
                    <a:bodyPr/>
                    <a:lstStyle/>
                    <a:p>
                      <a:pPr algn="r">
                        <a:lnSpc>
                          <a:spcPct val="115000"/>
                        </a:lnSpc>
                        <a:spcAft>
                          <a:spcPts val="800"/>
                        </a:spcAft>
                        <a:buNone/>
                      </a:pPr>
                      <a:r>
                        <a:rPr lang="fr-NE" sz="2000" kern="0">
                          <a:effectLst/>
                        </a:rPr>
                        <a:t>21 000</a:t>
                      </a:r>
                      <a:endParaRPr lang="fr-NE" sz="2000" kern="100">
                        <a:effectLst/>
                        <a:latin typeface="Aptos" panose="020B0004020202020204" pitchFamily="34" charset="0"/>
                        <a:ea typeface="Aptos" panose="020B0004020202020204" pitchFamily="34" charset="0"/>
                        <a:cs typeface="Times New Roman" panose="02020603050405020304" pitchFamily="18" charset="0"/>
                      </a:endParaRPr>
                    </a:p>
                  </a:txBody>
                  <a:tcPr marL="47143" marR="47143" marT="0" marB="0"/>
                </a:tc>
                <a:tc>
                  <a:txBody>
                    <a:bodyPr/>
                    <a:lstStyle/>
                    <a:p>
                      <a:pPr algn="r">
                        <a:lnSpc>
                          <a:spcPct val="115000"/>
                        </a:lnSpc>
                        <a:spcAft>
                          <a:spcPts val="800"/>
                        </a:spcAft>
                        <a:buNone/>
                      </a:pPr>
                      <a:r>
                        <a:rPr lang="fr-NE" sz="2000" kern="0" dirty="0">
                          <a:effectLst/>
                        </a:rPr>
                        <a:t>12 000</a:t>
                      </a:r>
                      <a:endParaRPr lang="fr-NE" sz="2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47143" marR="47143" marT="0" marB="0"/>
                </a:tc>
                <a:tc>
                  <a:txBody>
                    <a:bodyPr/>
                    <a:lstStyle/>
                    <a:p>
                      <a:pPr algn="r">
                        <a:lnSpc>
                          <a:spcPct val="115000"/>
                        </a:lnSpc>
                        <a:spcAft>
                          <a:spcPts val="800"/>
                        </a:spcAft>
                        <a:buNone/>
                      </a:pPr>
                      <a:r>
                        <a:rPr lang="fr-NE" sz="2000" kern="0">
                          <a:effectLst/>
                        </a:rPr>
                        <a:t>9 400</a:t>
                      </a:r>
                      <a:endParaRPr lang="fr-NE" sz="2000" kern="100">
                        <a:effectLst/>
                        <a:latin typeface="Aptos" panose="020B0004020202020204" pitchFamily="34" charset="0"/>
                        <a:ea typeface="Aptos" panose="020B0004020202020204" pitchFamily="34" charset="0"/>
                        <a:cs typeface="Times New Roman" panose="02020603050405020304" pitchFamily="18" charset="0"/>
                      </a:endParaRPr>
                    </a:p>
                  </a:txBody>
                  <a:tcPr marL="47143" marR="47143" marT="0" marB="0"/>
                </a:tc>
                <a:extLst>
                  <a:ext uri="{0D108BD9-81ED-4DB2-BD59-A6C34878D82A}">
                    <a16:rowId xmlns:a16="http://schemas.microsoft.com/office/drawing/2014/main" val="2358960141"/>
                  </a:ext>
                </a:extLst>
              </a:tr>
              <a:tr h="300790">
                <a:tc>
                  <a:txBody>
                    <a:bodyPr/>
                    <a:lstStyle/>
                    <a:p>
                      <a:pPr>
                        <a:lnSpc>
                          <a:spcPct val="115000"/>
                        </a:lnSpc>
                        <a:spcAft>
                          <a:spcPts val="800"/>
                        </a:spcAft>
                        <a:buNone/>
                      </a:pPr>
                      <a:r>
                        <a:rPr lang="fr-NE" sz="2000" kern="0">
                          <a:effectLst/>
                        </a:rPr>
                        <a:t>RDC</a:t>
                      </a:r>
                      <a:endParaRPr lang="fr-NE" sz="2000" kern="100">
                        <a:effectLst/>
                        <a:latin typeface="Aptos" panose="020B0004020202020204" pitchFamily="34" charset="0"/>
                        <a:ea typeface="Aptos" panose="020B0004020202020204" pitchFamily="34" charset="0"/>
                        <a:cs typeface="Times New Roman" panose="02020603050405020304" pitchFamily="18" charset="0"/>
                      </a:endParaRPr>
                    </a:p>
                  </a:txBody>
                  <a:tcPr marL="47143" marR="47143" marT="0" marB="0"/>
                </a:tc>
                <a:tc>
                  <a:txBody>
                    <a:bodyPr/>
                    <a:lstStyle/>
                    <a:p>
                      <a:pPr algn="r">
                        <a:lnSpc>
                          <a:spcPct val="115000"/>
                        </a:lnSpc>
                        <a:spcAft>
                          <a:spcPts val="800"/>
                        </a:spcAft>
                        <a:buNone/>
                      </a:pPr>
                      <a:r>
                        <a:rPr lang="fr-NE" sz="2000" kern="0">
                          <a:effectLst/>
                        </a:rPr>
                        <a:t>50 000</a:t>
                      </a:r>
                      <a:endParaRPr lang="fr-NE" sz="2000" kern="100">
                        <a:effectLst/>
                        <a:latin typeface="Aptos" panose="020B0004020202020204" pitchFamily="34" charset="0"/>
                        <a:ea typeface="Aptos" panose="020B0004020202020204" pitchFamily="34" charset="0"/>
                        <a:cs typeface="Times New Roman" panose="02020603050405020304" pitchFamily="18" charset="0"/>
                      </a:endParaRPr>
                    </a:p>
                  </a:txBody>
                  <a:tcPr marL="47143" marR="47143" marT="0" marB="0"/>
                </a:tc>
                <a:tc>
                  <a:txBody>
                    <a:bodyPr/>
                    <a:lstStyle/>
                    <a:p>
                      <a:pPr algn="r">
                        <a:lnSpc>
                          <a:spcPct val="115000"/>
                        </a:lnSpc>
                        <a:spcAft>
                          <a:spcPts val="800"/>
                        </a:spcAft>
                        <a:buNone/>
                      </a:pPr>
                      <a:r>
                        <a:rPr lang="fr-NE" sz="2000" kern="0">
                          <a:effectLst/>
                        </a:rPr>
                        <a:t>33 000</a:t>
                      </a:r>
                      <a:endParaRPr lang="fr-NE" sz="2000" kern="100">
                        <a:effectLst/>
                        <a:latin typeface="Aptos" panose="020B0004020202020204" pitchFamily="34" charset="0"/>
                        <a:ea typeface="Aptos" panose="020B0004020202020204" pitchFamily="34" charset="0"/>
                        <a:cs typeface="Times New Roman" panose="02020603050405020304" pitchFamily="18" charset="0"/>
                      </a:endParaRPr>
                    </a:p>
                  </a:txBody>
                  <a:tcPr marL="47143" marR="47143" marT="0" marB="0"/>
                </a:tc>
                <a:tc>
                  <a:txBody>
                    <a:bodyPr/>
                    <a:lstStyle/>
                    <a:p>
                      <a:pPr algn="r">
                        <a:lnSpc>
                          <a:spcPct val="115000"/>
                        </a:lnSpc>
                        <a:spcAft>
                          <a:spcPts val="800"/>
                        </a:spcAft>
                        <a:buNone/>
                      </a:pPr>
                      <a:r>
                        <a:rPr lang="fr-NE" sz="2000" kern="0" dirty="0">
                          <a:effectLst/>
                        </a:rPr>
                        <a:t>18 000</a:t>
                      </a:r>
                      <a:endParaRPr lang="fr-NE" sz="2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47143" marR="47143" marT="0" marB="0"/>
                </a:tc>
                <a:tc>
                  <a:txBody>
                    <a:bodyPr/>
                    <a:lstStyle/>
                    <a:p>
                      <a:pPr algn="r">
                        <a:lnSpc>
                          <a:spcPct val="115000"/>
                        </a:lnSpc>
                        <a:spcAft>
                          <a:spcPts val="800"/>
                        </a:spcAft>
                        <a:buNone/>
                      </a:pPr>
                      <a:r>
                        <a:rPr lang="fr-NE" sz="2000" kern="0">
                          <a:effectLst/>
                        </a:rPr>
                        <a:t>15 000</a:t>
                      </a:r>
                      <a:endParaRPr lang="fr-NE" sz="2000" kern="100">
                        <a:effectLst/>
                        <a:latin typeface="Aptos" panose="020B0004020202020204" pitchFamily="34" charset="0"/>
                        <a:ea typeface="Aptos" panose="020B0004020202020204" pitchFamily="34" charset="0"/>
                        <a:cs typeface="Times New Roman" panose="02020603050405020304" pitchFamily="18" charset="0"/>
                      </a:endParaRPr>
                    </a:p>
                  </a:txBody>
                  <a:tcPr marL="47143" marR="47143" marT="0" marB="0"/>
                </a:tc>
                <a:extLst>
                  <a:ext uri="{0D108BD9-81ED-4DB2-BD59-A6C34878D82A}">
                    <a16:rowId xmlns:a16="http://schemas.microsoft.com/office/drawing/2014/main" val="4291842144"/>
                  </a:ext>
                </a:extLst>
              </a:tr>
              <a:tr h="300790">
                <a:tc>
                  <a:txBody>
                    <a:bodyPr/>
                    <a:lstStyle/>
                    <a:p>
                      <a:pPr>
                        <a:lnSpc>
                          <a:spcPct val="115000"/>
                        </a:lnSpc>
                        <a:spcAft>
                          <a:spcPts val="800"/>
                        </a:spcAft>
                        <a:buNone/>
                      </a:pPr>
                      <a:r>
                        <a:rPr lang="fr-NE" sz="2000" kern="0">
                          <a:effectLst/>
                        </a:rPr>
                        <a:t>Gabon</a:t>
                      </a:r>
                      <a:endParaRPr lang="fr-NE" sz="2000" kern="100">
                        <a:effectLst/>
                        <a:latin typeface="Aptos" panose="020B0004020202020204" pitchFamily="34" charset="0"/>
                        <a:ea typeface="Aptos" panose="020B0004020202020204" pitchFamily="34" charset="0"/>
                        <a:cs typeface="Times New Roman" panose="02020603050405020304" pitchFamily="18" charset="0"/>
                      </a:endParaRPr>
                    </a:p>
                  </a:txBody>
                  <a:tcPr marL="47143" marR="47143" marT="0" marB="0"/>
                </a:tc>
                <a:tc>
                  <a:txBody>
                    <a:bodyPr/>
                    <a:lstStyle/>
                    <a:p>
                      <a:pPr algn="r">
                        <a:lnSpc>
                          <a:spcPct val="115000"/>
                        </a:lnSpc>
                        <a:spcAft>
                          <a:spcPts val="800"/>
                        </a:spcAft>
                        <a:buNone/>
                      </a:pPr>
                      <a:r>
                        <a:rPr lang="fr-NE" sz="2000" kern="0">
                          <a:effectLst/>
                        </a:rPr>
                        <a:t>2 400</a:t>
                      </a:r>
                      <a:endParaRPr lang="fr-NE" sz="2000" kern="100">
                        <a:effectLst/>
                        <a:latin typeface="Aptos" panose="020B0004020202020204" pitchFamily="34" charset="0"/>
                        <a:ea typeface="Aptos" panose="020B0004020202020204" pitchFamily="34" charset="0"/>
                        <a:cs typeface="Times New Roman" panose="02020603050405020304" pitchFamily="18" charset="0"/>
                      </a:endParaRPr>
                    </a:p>
                  </a:txBody>
                  <a:tcPr marL="47143" marR="47143" marT="0" marB="0"/>
                </a:tc>
                <a:tc>
                  <a:txBody>
                    <a:bodyPr/>
                    <a:lstStyle/>
                    <a:p>
                      <a:pPr algn="r">
                        <a:lnSpc>
                          <a:spcPct val="115000"/>
                        </a:lnSpc>
                        <a:spcAft>
                          <a:spcPts val="800"/>
                        </a:spcAft>
                        <a:buNone/>
                      </a:pPr>
                      <a:r>
                        <a:rPr lang="fr-NE" sz="2000" kern="0">
                          <a:effectLst/>
                        </a:rPr>
                        <a:t>2 300</a:t>
                      </a:r>
                      <a:endParaRPr lang="fr-NE" sz="2000" kern="100">
                        <a:effectLst/>
                        <a:latin typeface="Aptos" panose="020B0004020202020204" pitchFamily="34" charset="0"/>
                        <a:ea typeface="Aptos" panose="020B0004020202020204" pitchFamily="34" charset="0"/>
                        <a:cs typeface="Times New Roman" panose="02020603050405020304" pitchFamily="18" charset="0"/>
                      </a:endParaRPr>
                    </a:p>
                  </a:txBody>
                  <a:tcPr marL="47143" marR="47143" marT="0" marB="0"/>
                </a:tc>
                <a:tc>
                  <a:txBody>
                    <a:bodyPr/>
                    <a:lstStyle/>
                    <a:p>
                      <a:pPr algn="r">
                        <a:lnSpc>
                          <a:spcPct val="115000"/>
                        </a:lnSpc>
                        <a:spcAft>
                          <a:spcPts val="800"/>
                        </a:spcAft>
                        <a:buNone/>
                      </a:pPr>
                      <a:r>
                        <a:rPr lang="fr-NE" sz="2000" kern="0">
                          <a:effectLst/>
                        </a:rPr>
                        <a:t>1 400</a:t>
                      </a:r>
                      <a:endParaRPr lang="fr-NE" sz="2000" kern="100">
                        <a:effectLst/>
                        <a:latin typeface="Aptos" panose="020B0004020202020204" pitchFamily="34" charset="0"/>
                        <a:ea typeface="Aptos" panose="020B0004020202020204" pitchFamily="34" charset="0"/>
                        <a:cs typeface="Times New Roman" panose="02020603050405020304" pitchFamily="18" charset="0"/>
                      </a:endParaRPr>
                    </a:p>
                  </a:txBody>
                  <a:tcPr marL="47143" marR="47143" marT="0" marB="0"/>
                </a:tc>
                <a:tc>
                  <a:txBody>
                    <a:bodyPr/>
                    <a:lstStyle/>
                    <a:p>
                      <a:pPr algn="r">
                        <a:lnSpc>
                          <a:spcPct val="115000"/>
                        </a:lnSpc>
                        <a:spcAft>
                          <a:spcPts val="800"/>
                        </a:spcAft>
                        <a:buNone/>
                      </a:pPr>
                      <a:r>
                        <a:rPr lang="fr-NE" sz="2000" kern="0">
                          <a:effectLst/>
                        </a:rPr>
                        <a:t>840</a:t>
                      </a:r>
                      <a:endParaRPr lang="fr-NE" sz="2000" kern="100">
                        <a:effectLst/>
                        <a:latin typeface="Aptos" panose="020B0004020202020204" pitchFamily="34" charset="0"/>
                        <a:ea typeface="Aptos" panose="020B0004020202020204" pitchFamily="34" charset="0"/>
                        <a:cs typeface="Times New Roman" panose="02020603050405020304" pitchFamily="18" charset="0"/>
                      </a:endParaRPr>
                    </a:p>
                  </a:txBody>
                  <a:tcPr marL="47143" marR="47143" marT="0" marB="0"/>
                </a:tc>
                <a:extLst>
                  <a:ext uri="{0D108BD9-81ED-4DB2-BD59-A6C34878D82A}">
                    <a16:rowId xmlns:a16="http://schemas.microsoft.com/office/drawing/2014/main" val="3921031205"/>
                  </a:ext>
                </a:extLst>
              </a:tr>
              <a:tr h="300790">
                <a:tc>
                  <a:txBody>
                    <a:bodyPr/>
                    <a:lstStyle/>
                    <a:p>
                      <a:pPr>
                        <a:lnSpc>
                          <a:spcPct val="115000"/>
                        </a:lnSpc>
                        <a:spcAft>
                          <a:spcPts val="800"/>
                        </a:spcAft>
                        <a:buNone/>
                      </a:pPr>
                      <a:r>
                        <a:rPr lang="fr-NE" sz="2000" kern="0">
                          <a:effectLst/>
                        </a:rPr>
                        <a:t>Guinée</a:t>
                      </a:r>
                      <a:endParaRPr lang="fr-NE" sz="2000" kern="100">
                        <a:effectLst/>
                        <a:latin typeface="Aptos" panose="020B0004020202020204" pitchFamily="34" charset="0"/>
                        <a:ea typeface="Aptos" panose="020B0004020202020204" pitchFamily="34" charset="0"/>
                        <a:cs typeface="Times New Roman" panose="02020603050405020304" pitchFamily="18" charset="0"/>
                      </a:endParaRPr>
                    </a:p>
                  </a:txBody>
                  <a:tcPr marL="47143" marR="47143" marT="0" marB="0"/>
                </a:tc>
                <a:tc>
                  <a:txBody>
                    <a:bodyPr/>
                    <a:lstStyle/>
                    <a:p>
                      <a:pPr algn="r">
                        <a:lnSpc>
                          <a:spcPct val="115000"/>
                        </a:lnSpc>
                        <a:spcAft>
                          <a:spcPts val="800"/>
                        </a:spcAft>
                        <a:buNone/>
                      </a:pPr>
                      <a:r>
                        <a:rPr lang="fr-NE" sz="2000" kern="0">
                          <a:effectLst/>
                        </a:rPr>
                        <a:t>11 000</a:t>
                      </a:r>
                      <a:endParaRPr lang="fr-NE" sz="2000" kern="100">
                        <a:effectLst/>
                        <a:latin typeface="Aptos" panose="020B0004020202020204" pitchFamily="34" charset="0"/>
                        <a:ea typeface="Aptos" panose="020B0004020202020204" pitchFamily="34" charset="0"/>
                        <a:cs typeface="Times New Roman" panose="02020603050405020304" pitchFamily="18" charset="0"/>
                      </a:endParaRPr>
                    </a:p>
                  </a:txBody>
                  <a:tcPr marL="47143" marR="47143" marT="0" marB="0"/>
                </a:tc>
                <a:tc>
                  <a:txBody>
                    <a:bodyPr/>
                    <a:lstStyle/>
                    <a:p>
                      <a:pPr algn="r">
                        <a:lnSpc>
                          <a:spcPct val="115000"/>
                        </a:lnSpc>
                        <a:spcAft>
                          <a:spcPts val="800"/>
                        </a:spcAft>
                        <a:buNone/>
                      </a:pPr>
                      <a:r>
                        <a:rPr lang="fr-NE" sz="2000" kern="0">
                          <a:effectLst/>
                        </a:rPr>
                        <a:t>7 900</a:t>
                      </a:r>
                      <a:endParaRPr lang="fr-NE" sz="2000" kern="100">
                        <a:effectLst/>
                        <a:latin typeface="Aptos" panose="020B0004020202020204" pitchFamily="34" charset="0"/>
                        <a:ea typeface="Aptos" panose="020B0004020202020204" pitchFamily="34" charset="0"/>
                        <a:cs typeface="Times New Roman" panose="02020603050405020304" pitchFamily="18" charset="0"/>
                      </a:endParaRPr>
                    </a:p>
                  </a:txBody>
                  <a:tcPr marL="47143" marR="47143" marT="0" marB="0"/>
                </a:tc>
                <a:tc>
                  <a:txBody>
                    <a:bodyPr/>
                    <a:lstStyle/>
                    <a:p>
                      <a:pPr algn="r">
                        <a:lnSpc>
                          <a:spcPct val="115000"/>
                        </a:lnSpc>
                        <a:spcAft>
                          <a:spcPts val="800"/>
                        </a:spcAft>
                        <a:buNone/>
                      </a:pPr>
                      <a:r>
                        <a:rPr lang="fr-NE" sz="2000" kern="0">
                          <a:effectLst/>
                        </a:rPr>
                        <a:t>4 700</a:t>
                      </a:r>
                      <a:endParaRPr lang="fr-NE" sz="2000" kern="100">
                        <a:effectLst/>
                        <a:latin typeface="Aptos" panose="020B0004020202020204" pitchFamily="34" charset="0"/>
                        <a:ea typeface="Aptos" panose="020B0004020202020204" pitchFamily="34" charset="0"/>
                        <a:cs typeface="Times New Roman" panose="02020603050405020304" pitchFamily="18" charset="0"/>
                      </a:endParaRPr>
                    </a:p>
                  </a:txBody>
                  <a:tcPr marL="47143" marR="47143" marT="0" marB="0"/>
                </a:tc>
                <a:tc>
                  <a:txBody>
                    <a:bodyPr/>
                    <a:lstStyle/>
                    <a:p>
                      <a:pPr algn="r">
                        <a:lnSpc>
                          <a:spcPct val="115000"/>
                        </a:lnSpc>
                        <a:spcAft>
                          <a:spcPts val="800"/>
                        </a:spcAft>
                        <a:buNone/>
                      </a:pPr>
                      <a:r>
                        <a:rPr lang="fr-NE" sz="2000" kern="0" dirty="0">
                          <a:effectLst/>
                        </a:rPr>
                        <a:t>3 100</a:t>
                      </a:r>
                      <a:endParaRPr lang="fr-NE" sz="2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47143" marR="47143" marT="0" marB="0"/>
                </a:tc>
                <a:extLst>
                  <a:ext uri="{0D108BD9-81ED-4DB2-BD59-A6C34878D82A}">
                    <a16:rowId xmlns:a16="http://schemas.microsoft.com/office/drawing/2014/main" val="1893963090"/>
                  </a:ext>
                </a:extLst>
              </a:tr>
              <a:tr h="300790">
                <a:tc>
                  <a:txBody>
                    <a:bodyPr/>
                    <a:lstStyle/>
                    <a:p>
                      <a:pPr>
                        <a:lnSpc>
                          <a:spcPct val="115000"/>
                        </a:lnSpc>
                        <a:spcAft>
                          <a:spcPts val="800"/>
                        </a:spcAft>
                        <a:buNone/>
                      </a:pPr>
                      <a:r>
                        <a:rPr lang="fr-NE" sz="2000" kern="0">
                          <a:effectLst/>
                        </a:rPr>
                        <a:t>Mali</a:t>
                      </a:r>
                      <a:endParaRPr lang="fr-NE" sz="2000" kern="100">
                        <a:effectLst/>
                        <a:latin typeface="Aptos" panose="020B0004020202020204" pitchFamily="34" charset="0"/>
                        <a:ea typeface="Aptos" panose="020B0004020202020204" pitchFamily="34" charset="0"/>
                        <a:cs typeface="Times New Roman" panose="02020603050405020304" pitchFamily="18" charset="0"/>
                      </a:endParaRPr>
                    </a:p>
                  </a:txBody>
                  <a:tcPr marL="47143" marR="47143" marT="0" marB="0"/>
                </a:tc>
                <a:tc>
                  <a:txBody>
                    <a:bodyPr/>
                    <a:lstStyle/>
                    <a:p>
                      <a:pPr algn="r">
                        <a:lnSpc>
                          <a:spcPct val="115000"/>
                        </a:lnSpc>
                        <a:spcAft>
                          <a:spcPts val="800"/>
                        </a:spcAft>
                        <a:buNone/>
                      </a:pPr>
                      <a:r>
                        <a:rPr lang="fr-NE" sz="2000" kern="0">
                          <a:effectLst/>
                        </a:rPr>
                        <a:t>12 000</a:t>
                      </a:r>
                      <a:endParaRPr lang="fr-NE" sz="2000" kern="100">
                        <a:effectLst/>
                        <a:latin typeface="Aptos" panose="020B0004020202020204" pitchFamily="34" charset="0"/>
                        <a:ea typeface="Aptos" panose="020B0004020202020204" pitchFamily="34" charset="0"/>
                        <a:cs typeface="Times New Roman" panose="02020603050405020304" pitchFamily="18" charset="0"/>
                      </a:endParaRPr>
                    </a:p>
                  </a:txBody>
                  <a:tcPr marL="47143" marR="47143" marT="0" marB="0"/>
                </a:tc>
                <a:tc>
                  <a:txBody>
                    <a:bodyPr/>
                    <a:lstStyle/>
                    <a:p>
                      <a:pPr algn="r">
                        <a:lnSpc>
                          <a:spcPct val="115000"/>
                        </a:lnSpc>
                        <a:spcAft>
                          <a:spcPts val="800"/>
                        </a:spcAft>
                        <a:buNone/>
                      </a:pPr>
                      <a:r>
                        <a:rPr lang="fr-NE" sz="2000" kern="0">
                          <a:effectLst/>
                        </a:rPr>
                        <a:t>9 200</a:t>
                      </a:r>
                      <a:endParaRPr lang="fr-NE" sz="2000" kern="100">
                        <a:effectLst/>
                        <a:latin typeface="Aptos" panose="020B0004020202020204" pitchFamily="34" charset="0"/>
                        <a:ea typeface="Aptos" panose="020B0004020202020204" pitchFamily="34" charset="0"/>
                        <a:cs typeface="Times New Roman" panose="02020603050405020304" pitchFamily="18" charset="0"/>
                      </a:endParaRPr>
                    </a:p>
                  </a:txBody>
                  <a:tcPr marL="47143" marR="47143" marT="0" marB="0"/>
                </a:tc>
                <a:tc>
                  <a:txBody>
                    <a:bodyPr/>
                    <a:lstStyle/>
                    <a:p>
                      <a:pPr algn="r">
                        <a:lnSpc>
                          <a:spcPct val="115000"/>
                        </a:lnSpc>
                        <a:spcAft>
                          <a:spcPts val="800"/>
                        </a:spcAft>
                        <a:buNone/>
                      </a:pPr>
                      <a:r>
                        <a:rPr lang="fr-NE" sz="2000" kern="0">
                          <a:effectLst/>
                        </a:rPr>
                        <a:t>5 500</a:t>
                      </a:r>
                      <a:endParaRPr lang="fr-NE" sz="2000" kern="100">
                        <a:effectLst/>
                        <a:latin typeface="Aptos" panose="020B0004020202020204" pitchFamily="34" charset="0"/>
                        <a:ea typeface="Aptos" panose="020B0004020202020204" pitchFamily="34" charset="0"/>
                        <a:cs typeface="Times New Roman" panose="02020603050405020304" pitchFamily="18" charset="0"/>
                      </a:endParaRPr>
                    </a:p>
                  </a:txBody>
                  <a:tcPr marL="47143" marR="47143" marT="0" marB="0"/>
                </a:tc>
                <a:tc>
                  <a:txBody>
                    <a:bodyPr/>
                    <a:lstStyle/>
                    <a:p>
                      <a:pPr algn="r">
                        <a:lnSpc>
                          <a:spcPct val="115000"/>
                        </a:lnSpc>
                        <a:spcAft>
                          <a:spcPts val="800"/>
                        </a:spcAft>
                        <a:buNone/>
                      </a:pPr>
                      <a:r>
                        <a:rPr lang="fr-NE" sz="2000" kern="0">
                          <a:effectLst/>
                        </a:rPr>
                        <a:t>3 700</a:t>
                      </a:r>
                      <a:endParaRPr lang="fr-NE" sz="2000" kern="100">
                        <a:effectLst/>
                        <a:latin typeface="Aptos" panose="020B0004020202020204" pitchFamily="34" charset="0"/>
                        <a:ea typeface="Aptos" panose="020B0004020202020204" pitchFamily="34" charset="0"/>
                        <a:cs typeface="Times New Roman" panose="02020603050405020304" pitchFamily="18" charset="0"/>
                      </a:endParaRPr>
                    </a:p>
                  </a:txBody>
                  <a:tcPr marL="47143" marR="47143" marT="0" marB="0"/>
                </a:tc>
                <a:extLst>
                  <a:ext uri="{0D108BD9-81ED-4DB2-BD59-A6C34878D82A}">
                    <a16:rowId xmlns:a16="http://schemas.microsoft.com/office/drawing/2014/main" val="2873052652"/>
                  </a:ext>
                </a:extLst>
              </a:tr>
              <a:tr h="300790">
                <a:tc>
                  <a:txBody>
                    <a:bodyPr/>
                    <a:lstStyle/>
                    <a:p>
                      <a:pPr>
                        <a:lnSpc>
                          <a:spcPct val="115000"/>
                        </a:lnSpc>
                        <a:spcAft>
                          <a:spcPts val="800"/>
                        </a:spcAft>
                        <a:buNone/>
                      </a:pPr>
                      <a:r>
                        <a:rPr lang="fr-NE" sz="2000" kern="0">
                          <a:effectLst/>
                        </a:rPr>
                        <a:t>Mauritanie</a:t>
                      </a:r>
                      <a:endParaRPr lang="fr-NE" sz="2000" kern="100">
                        <a:effectLst/>
                        <a:latin typeface="Aptos" panose="020B0004020202020204" pitchFamily="34" charset="0"/>
                        <a:ea typeface="Aptos" panose="020B0004020202020204" pitchFamily="34" charset="0"/>
                        <a:cs typeface="Times New Roman" panose="02020603050405020304" pitchFamily="18" charset="0"/>
                      </a:endParaRPr>
                    </a:p>
                  </a:txBody>
                  <a:tcPr marL="47143" marR="47143" marT="0" marB="0"/>
                </a:tc>
                <a:tc>
                  <a:txBody>
                    <a:bodyPr/>
                    <a:lstStyle/>
                    <a:p>
                      <a:pPr algn="r">
                        <a:lnSpc>
                          <a:spcPct val="115000"/>
                        </a:lnSpc>
                        <a:spcAft>
                          <a:spcPts val="800"/>
                        </a:spcAft>
                        <a:buNone/>
                      </a:pPr>
                      <a:r>
                        <a:rPr lang="fr-NE" sz="2000" kern="0">
                          <a:effectLst/>
                        </a:rPr>
                        <a:t>&lt;500</a:t>
                      </a:r>
                      <a:endParaRPr lang="fr-NE" sz="2000" kern="100">
                        <a:effectLst/>
                        <a:latin typeface="Aptos" panose="020B0004020202020204" pitchFamily="34" charset="0"/>
                        <a:ea typeface="Aptos" panose="020B0004020202020204" pitchFamily="34" charset="0"/>
                        <a:cs typeface="Times New Roman" panose="02020603050405020304" pitchFamily="18" charset="0"/>
                      </a:endParaRPr>
                    </a:p>
                  </a:txBody>
                  <a:tcPr marL="47143" marR="47143" marT="0" marB="0"/>
                </a:tc>
                <a:tc>
                  <a:txBody>
                    <a:bodyPr/>
                    <a:lstStyle/>
                    <a:p>
                      <a:pPr algn="r">
                        <a:lnSpc>
                          <a:spcPct val="115000"/>
                        </a:lnSpc>
                        <a:spcAft>
                          <a:spcPts val="800"/>
                        </a:spcAft>
                        <a:buNone/>
                      </a:pPr>
                      <a:r>
                        <a:rPr lang="fr-NE" sz="2000" kern="0">
                          <a:effectLst/>
                        </a:rPr>
                        <a:t>&lt;500</a:t>
                      </a:r>
                      <a:endParaRPr lang="fr-NE" sz="2000" kern="100">
                        <a:effectLst/>
                        <a:latin typeface="Aptos" panose="020B0004020202020204" pitchFamily="34" charset="0"/>
                        <a:ea typeface="Aptos" panose="020B0004020202020204" pitchFamily="34" charset="0"/>
                        <a:cs typeface="Times New Roman" panose="02020603050405020304" pitchFamily="18" charset="0"/>
                      </a:endParaRPr>
                    </a:p>
                  </a:txBody>
                  <a:tcPr marL="47143" marR="47143" marT="0" marB="0"/>
                </a:tc>
                <a:tc>
                  <a:txBody>
                    <a:bodyPr/>
                    <a:lstStyle/>
                    <a:p>
                      <a:pPr algn="r">
                        <a:lnSpc>
                          <a:spcPct val="115000"/>
                        </a:lnSpc>
                        <a:spcAft>
                          <a:spcPts val="800"/>
                        </a:spcAft>
                        <a:buNone/>
                      </a:pPr>
                      <a:r>
                        <a:rPr lang="fr-NE" sz="2000" kern="0">
                          <a:effectLst/>
                        </a:rPr>
                        <a:t>&lt;200</a:t>
                      </a:r>
                      <a:endParaRPr lang="fr-NE" sz="2000" kern="100">
                        <a:effectLst/>
                        <a:latin typeface="Aptos" panose="020B0004020202020204" pitchFamily="34" charset="0"/>
                        <a:ea typeface="Aptos" panose="020B0004020202020204" pitchFamily="34" charset="0"/>
                        <a:cs typeface="Times New Roman" panose="02020603050405020304" pitchFamily="18" charset="0"/>
                      </a:endParaRPr>
                    </a:p>
                  </a:txBody>
                  <a:tcPr marL="47143" marR="47143" marT="0" marB="0"/>
                </a:tc>
                <a:tc>
                  <a:txBody>
                    <a:bodyPr/>
                    <a:lstStyle/>
                    <a:p>
                      <a:pPr algn="r">
                        <a:lnSpc>
                          <a:spcPct val="115000"/>
                        </a:lnSpc>
                        <a:spcAft>
                          <a:spcPts val="800"/>
                        </a:spcAft>
                        <a:buNone/>
                      </a:pPr>
                      <a:r>
                        <a:rPr lang="fr-NE" sz="2000" kern="0" dirty="0">
                          <a:effectLst/>
                        </a:rPr>
                        <a:t>&lt;200</a:t>
                      </a:r>
                      <a:endParaRPr lang="fr-NE" sz="2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47143" marR="47143" marT="0" marB="0"/>
                </a:tc>
                <a:extLst>
                  <a:ext uri="{0D108BD9-81ED-4DB2-BD59-A6C34878D82A}">
                    <a16:rowId xmlns:a16="http://schemas.microsoft.com/office/drawing/2014/main" val="207511509"/>
                  </a:ext>
                </a:extLst>
              </a:tr>
              <a:tr h="300790">
                <a:tc>
                  <a:txBody>
                    <a:bodyPr/>
                    <a:lstStyle/>
                    <a:p>
                      <a:pPr>
                        <a:lnSpc>
                          <a:spcPct val="115000"/>
                        </a:lnSpc>
                        <a:spcAft>
                          <a:spcPts val="800"/>
                        </a:spcAft>
                        <a:buNone/>
                      </a:pPr>
                      <a:r>
                        <a:rPr lang="fr-NE" sz="2000" kern="0">
                          <a:effectLst/>
                        </a:rPr>
                        <a:t>Niger</a:t>
                      </a:r>
                      <a:endParaRPr lang="fr-NE" sz="2000" kern="100">
                        <a:effectLst/>
                        <a:latin typeface="Aptos" panose="020B0004020202020204" pitchFamily="34" charset="0"/>
                        <a:ea typeface="Aptos" panose="020B0004020202020204" pitchFamily="34" charset="0"/>
                        <a:cs typeface="Times New Roman" panose="02020603050405020304" pitchFamily="18" charset="0"/>
                      </a:endParaRPr>
                    </a:p>
                  </a:txBody>
                  <a:tcPr marL="47143" marR="47143" marT="0" marB="0"/>
                </a:tc>
                <a:tc>
                  <a:txBody>
                    <a:bodyPr/>
                    <a:lstStyle/>
                    <a:p>
                      <a:pPr algn="r">
                        <a:lnSpc>
                          <a:spcPct val="115000"/>
                        </a:lnSpc>
                        <a:spcAft>
                          <a:spcPts val="800"/>
                        </a:spcAft>
                        <a:buNone/>
                      </a:pPr>
                      <a:r>
                        <a:rPr lang="fr-NE" sz="2000" kern="0">
                          <a:effectLst/>
                        </a:rPr>
                        <a:t>3 100</a:t>
                      </a:r>
                      <a:endParaRPr lang="fr-NE" sz="2000" kern="100">
                        <a:effectLst/>
                        <a:latin typeface="Aptos" panose="020B0004020202020204" pitchFamily="34" charset="0"/>
                        <a:ea typeface="Aptos" panose="020B0004020202020204" pitchFamily="34" charset="0"/>
                        <a:cs typeface="Times New Roman" panose="02020603050405020304" pitchFamily="18" charset="0"/>
                      </a:endParaRPr>
                    </a:p>
                  </a:txBody>
                  <a:tcPr marL="47143" marR="47143" marT="0" marB="0"/>
                </a:tc>
                <a:tc>
                  <a:txBody>
                    <a:bodyPr/>
                    <a:lstStyle/>
                    <a:p>
                      <a:pPr algn="r">
                        <a:lnSpc>
                          <a:spcPct val="115000"/>
                        </a:lnSpc>
                        <a:spcAft>
                          <a:spcPts val="800"/>
                        </a:spcAft>
                        <a:buNone/>
                      </a:pPr>
                      <a:r>
                        <a:rPr lang="fr-NE" sz="2000" kern="0">
                          <a:effectLst/>
                        </a:rPr>
                        <a:t>2 100</a:t>
                      </a:r>
                      <a:endParaRPr lang="fr-NE" sz="2000" kern="100">
                        <a:effectLst/>
                        <a:latin typeface="Aptos" panose="020B0004020202020204" pitchFamily="34" charset="0"/>
                        <a:ea typeface="Aptos" panose="020B0004020202020204" pitchFamily="34" charset="0"/>
                        <a:cs typeface="Times New Roman" panose="02020603050405020304" pitchFamily="18" charset="0"/>
                      </a:endParaRPr>
                    </a:p>
                  </a:txBody>
                  <a:tcPr marL="47143" marR="47143" marT="0" marB="0"/>
                </a:tc>
                <a:tc>
                  <a:txBody>
                    <a:bodyPr/>
                    <a:lstStyle/>
                    <a:p>
                      <a:pPr algn="r">
                        <a:lnSpc>
                          <a:spcPct val="115000"/>
                        </a:lnSpc>
                        <a:spcAft>
                          <a:spcPts val="800"/>
                        </a:spcAft>
                        <a:buNone/>
                      </a:pPr>
                      <a:r>
                        <a:rPr lang="fr-NE" sz="2000" kern="0">
                          <a:effectLst/>
                        </a:rPr>
                        <a:t>1 100</a:t>
                      </a:r>
                      <a:endParaRPr lang="fr-NE" sz="2000" kern="100">
                        <a:effectLst/>
                        <a:latin typeface="Aptos" panose="020B0004020202020204" pitchFamily="34" charset="0"/>
                        <a:ea typeface="Aptos" panose="020B0004020202020204" pitchFamily="34" charset="0"/>
                        <a:cs typeface="Times New Roman" panose="02020603050405020304" pitchFamily="18" charset="0"/>
                      </a:endParaRPr>
                    </a:p>
                  </a:txBody>
                  <a:tcPr marL="47143" marR="47143" marT="0" marB="0"/>
                </a:tc>
                <a:tc>
                  <a:txBody>
                    <a:bodyPr/>
                    <a:lstStyle/>
                    <a:p>
                      <a:pPr algn="r">
                        <a:lnSpc>
                          <a:spcPct val="115000"/>
                        </a:lnSpc>
                        <a:spcAft>
                          <a:spcPts val="800"/>
                        </a:spcAft>
                        <a:buNone/>
                      </a:pPr>
                      <a:r>
                        <a:rPr lang="fr-NE" sz="2000" kern="0" dirty="0">
                          <a:effectLst/>
                        </a:rPr>
                        <a:t>1 000</a:t>
                      </a:r>
                      <a:endParaRPr lang="fr-NE" sz="2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47143" marR="47143" marT="0" marB="0"/>
                </a:tc>
                <a:extLst>
                  <a:ext uri="{0D108BD9-81ED-4DB2-BD59-A6C34878D82A}">
                    <a16:rowId xmlns:a16="http://schemas.microsoft.com/office/drawing/2014/main" val="3138016331"/>
                  </a:ext>
                </a:extLst>
              </a:tr>
              <a:tr h="300790">
                <a:tc>
                  <a:txBody>
                    <a:bodyPr/>
                    <a:lstStyle/>
                    <a:p>
                      <a:pPr>
                        <a:lnSpc>
                          <a:spcPct val="115000"/>
                        </a:lnSpc>
                        <a:spcAft>
                          <a:spcPts val="800"/>
                        </a:spcAft>
                        <a:buNone/>
                      </a:pPr>
                      <a:r>
                        <a:rPr lang="fr-NE" sz="2000" kern="0">
                          <a:effectLst/>
                        </a:rPr>
                        <a:t>Sénégal</a:t>
                      </a:r>
                      <a:endParaRPr lang="fr-NE" sz="2000" kern="100">
                        <a:effectLst/>
                        <a:latin typeface="Aptos" panose="020B0004020202020204" pitchFamily="34" charset="0"/>
                        <a:ea typeface="Aptos" panose="020B0004020202020204" pitchFamily="34" charset="0"/>
                        <a:cs typeface="Times New Roman" panose="02020603050405020304" pitchFamily="18" charset="0"/>
                      </a:endParaRPr>
                    </a:p>
                  </a:txBody>
                  <a:tcPr marL="47143" marR="47143" marT="0" marB="0"/>
                </a:tc>
                <a:tc>
                  <a:txBody>
                    <a:bodyPr/>
                    <a:lstStyle/>
                    <a:p>
                      <a:pPr algn="r">
                        <a:lnSpc>
                          <a:spcPct val="115000"/>
                        </a:lnSpc>
                        <a:spcAft>
                          <a:spcPts val="800"/>
                        </a:spcAft>
                        <a:buNone/>
                      </a:pPr>
                      <a:r>
                        <a:rPr lang="fr-NE" sz="2000" kern="0">
                          <a:effectLst/>
                        </a:rPr>
                        <a:t>2 200</a:t>
                      </a:r>
                      <a:endParaRPr lang="fr-NE" sz="2000" kern="100">
                        <a:effectLst/>
                        <a:latin typeface="Aptos" panose="020B0004020202020204" pitchFamily="34" charset="0"/>
                        <a:ea typeface="Aptos" panose="020B0004020202020204" pitchFamily="34" charset="0"/>
                        <a:cs typeface="Times New Roman" panose="02020603050405020304" pitchFamily="18" charset="0"/>
                      </a:endParaRPr>
                    </a:p>
                  </a:txBody>
                  <a:tcPr marL="47143" marR="47143" marT="0" marB="0"/>
                </a:tc>
                <a:tc>
                  <a:txBody>
                    <a:bodyPr/>
                    <a:lstStyle/>
                    <a:p>
                      <a:pPr algn="r">
                        <a:lnSpc>
                          <a:spcPct val="115000"/>
                        </a:lnSpc>
                        <a:spcAft>
                          <a:spcPts val="800"/>
                        </a:spcAft>
                        <a:buNone/>
                      </a:pPr>
                      <a:r>
                        <a:rPr lang="fr-NE" sz="2000" kern="0">
                          <a:effectLst/>
                        </a:rPr>
                        <a:t>2 000</a:t>
                      </a:r>
                      <a:endParaRPr lang="fr-NE" sz="2000" kern="100">
                        <a:effectLst/>
                        <a:latin typeface="Aptos" panose="020B0004020202020204" pitchFamily="34" charset="0"/>
                        <a:ea typeface="Aptos" panose="020B0004020202020204" pitchFamily="34" charset="0"/>
                        <a:cs typeface="Times New Roman" panose="02020603050405020304" pitchFamily="18" charset="0"/>
                      </a:endParaRPr>
                    </a:p>
                  </a:txBody>
                  <a:tcPr marL="47143" marR="47143" marT="0" marB="0"/>
                </a:tc>
                <a:tc>
                  <a:txBody>
                    <a:bodyPr/>
                    <a:lstStyle/>
                    <a:p>
                      <a:pPr algn="r">
                        <a:lnSpc>
                          <a:spcPct val="115000"/>
                        </a:lnSpc>
                        <a:spcAft>
                          <a:spcPts val="800"/>
                        </a:spcAft>
                        <a:buNone/>
                      </a:pPr>
                      <a:r>
                        <a:rPr lang="fr-NE" sz="2000" kern="0">
                          <a:effectLst/>
                        </a:rPr>
                        <a:t>1 100</a:t>
                      </a:r>
                      <a:endParaRPr lang="fr-NE" sz="2000" kern="100">
                        <a:effectLst/>
                        <a:latin typeface="Aptos" panose="020B0004020202020204" pitchFamily="34" charset="0"/>
                        <a:ea typeface="Aptos" panose="020B0004020202020204" pitchFamily="34" charset="0"/>
                        <a:cs typeface="Times New Roman" panose="02020603050405020304" pitchFamily="18" charset="0"/>
                      </a:endParaRPr>
                    </a:p>
                  </a:txBody>
                  <a:tcPr marL="47143" marR="47143" marT="0" marB="0"/>
                </a:tc>
                <a:tc>
                  <a:txBody>
                    <a:bodyPr/>
                    <a:lstStyle/>
                    <a:p>
                      <a:pPr algn="r">
                        <a:lnSpc>
                          <a:spcPct val="115000"/>
                        </a:lnSpc>
                        <a:spcAft>
                          <a:spcPts val="800"/>
                        </a:spcAft>
                        <a:buNone/>
                      </a:pPr>
                      <a:r>
                        <a:rPr lang="fr-NE" sz="2000" kern="0" dirty="0">
                          <a:effectLst/>
                        </a:rPr>
                        <a:t>970</a:t>
                      </a:r>
                      <a:endParaRPr lang="fr-NE" sz="2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47143" marR="47143" marT="0" marB="0"/>
                </a:tc>
                <a:extLst>
                  <a:ext uri="{0D108BD9-81ED-4DB2-BD59-A6C34878D82A}">
                    <a16:rowId xmlns:a16="http://schemas.microsoft.com/office/drawing/2014/main" val="2643927913"/>
                  </a:ext>
                </a:extLst>
              </a:tr>
              <a:tr h="300790">
                <a:tc>
                  <a:txBody>
                    <a:bodyPr/>
                    <a:lstStyle/>
                    <a:p>
                      <a:pPr>
                        <a:lnSpc>
                          <a:spcPct val="115000"/>
                        </a:lnSpc>
                        <a:spcAft>
                          <a:spcPts val="800"/>
                        </a:spcAft>
                        <a:buNone/>
                      </a:pPr>
                      <a:r>
                        <a:rPr lang="fr-NE" sz="2000" kern="0">
                          <a:effectLst/>
                        </a:rPr>
                        <a:t>Togo</a:t>
                      </a:r>
                      <a:endParaRPr lang="fr-NE" sz="2000" kern="100">
                        <a:effectLst/>
                        <a:latin typeface="Aptos" panose="020B0004020202020204" pitchFamily="34" charset="0"/>
                        <a:ea typeface="Aptos" panose="020B0004020202020204" pitchFamily="34" charset="0"/>
                        <a:cs typeface="Times New Roman" panose="02020603050405020304" pitchFamily="18" charset="0"/>
                      </a:endParaRPr>
                    </a:p>
                  </a:txBody>
                  <a:tcPr marL="47143" marR="47143" marT="0" marB="0"/>
                </a:tc>
                <a:tc>
                  <a:txBody>
                    <a:bodyPr/>
                    <a:lstStyle/>
                    <a:p>
                      <a:pPr algn="r">
                        <a:lnSpc>
                          <a:spcPct val="115000"/>
                        </a:lnSpc>
                        <a:spcAft>
                          <a:spcPts val="800"/>
                        </a:spcAft>
                        <a:buNone/>
                      </a:pPr>
                      <a:r>
                        <a:rPr lang="fr-NE" sz="2000" kern="0">
                          <a:effectLst/>
                        </a:rPr>
                        <a:t>6 200</a:t>
                      </a:r>
                      <a:endParaRPr lang="fr-NE" sz="2000" kern="100">
                        <a:effectLst/>
                        <a:latin typeface="Aptos" panose="020B0004020202020204" pitchFamily="34" charset="0"/>
                        <a:ea typeface="Aptos" panose="020B0004020202020204" pitchFamily="34" charset="0"/>
                        <a:cs typeface="Times New Roman" panose="02020603050405020304" pitchFamily="18" charset="0"/>
                      </a:endParaRPr>
                    </a:p>
                  </a:txBody>
                  <a:tcPr marL="47143" marR="47143" marT="0" marB="0"/>
                </a:tc>
                <a:tc>
                  <a:txBody>
                    <a:bodyPr/>
                    <a:lstStyle/>
                    <a:p>
                      <a:pPr algn="r">
                        <a:lnSpc>
                          <a:spcPct val="115000"/>
                        </a:lnSpc>
                        <a:spcAft>
                          <a:spcPts val="800"/>
                        </a:spcAft>
                        <a:buNone/>
                      </a:pPr>
                      <a:r>
                        <a:rPr lang="fr-NE" sz="2000" kern="0">
                          <a:effectLst/>
                        </a:rPr>
                        <a:t>6 000</a:t>
                      </a:r>
                      <a:endParaRPr lang="fr-NE" sz="2000" kern="100">
                        <a:effectLst/>
                        <a:latin typeface="Aptos" panose="020B0004020202020204" pitchFamily="34" charset="0"/>
                        <a:ea typeface="Aptos" panose="020B0004020202020204" pitchFamily="34" charset="0"/>
                        <a:cs typeface="Times New Roman" panose="02020603050405020304" pitchFamily="18" charset="0"/>
                      </a:endParaRPr>
                    </a:p>
                  </a:txBody>
                  <a:tcPr marL="47143" marR="47143" marT="0" marB="0"/>
                </a:tc>
                <a:tc>
                  <a:txBody>
                    <a:bodyPr/>
                    <a:lstStyle/>
                    <a:p>
                      <a:pPr algn="r">
                        <a:lnSpc>
                          <a:spcPct val="115000"/>
                        </a:lnSpc>
                        <a:spcAft>
                          <a:spcPts val="800"/>
                        </a:spcAft>
                        <a:buNone/>
                      </a:pPr>
                      <a:r>
                        <a:rPr lang="fr-NE" sz="2000" kern="0">
                          <a:effectLst/>
                        </a:rPr>
                        <a:t>3 300</a:t>
                      </a:r>
                      <a:endParaRPr lang="fr-NE" sz="2000" kern="100">
                        <a:effectLst/>
                        <a:latin typeface="Aptos" panose="020B0004020202020204" pitchFamily="34" charset="0"/>
                        <a:ea typeface="Aptos" panose="020B0004020202020204" pitchFamily="34" charset="0"/>
                        <a:cs typeface="Times New Roman" panose="02020603050405020304" pitchFamily="18" charset="0"/>
                      </a:endParaRPr>
                    </a:p>
                  </a:txBody>
                  <a:tcPr marL="47143" marR="47143" marT="0" marB="0"/>
                </a:tc>
                <a:tc>
                  <a:txBody>
                    <a:bodyPr/>
                    <a:lstStyle/>
                    <a:p>
                      <a:pPr algn="r">
                        <a:lnSpc>
                          <a:spcPct val="115000"/>
                        </a:lnSpc>
                        <a:spcAft>
                          <a:spcPts val="800"/>
                        </a:spcAft>
                        <a:buNone/>
                      </a:pPr>
                      <a:r>
                        <a:rPr lang="fr-NE" sz="2000" kern="0" dirty="0">
                          <a:effectLst/>
                        </a:rPr>
                        <a:t>2 700</a:t>
                      </a:r>
                      <a:endParaRPr lang="fr-NE" sz="2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47143" marR="47143" marT="0" marB="0"/>
                </a:tc>
                <a:extLst>
                  <a:ext uri="{0D108BD9-81ED-4DB2-BD59-A6C34878D82A}">
                    <a16:rowId xmlns:a16="http://schemas.microsoft.com/office/drawing/2014/main" val="1168295015"/>
                  </a:ext>
                </a:extLst>
              </a:tr>
            </a:tbl>
          </a:graphicData>
        </a:graphic>
      </p:graphicFrame>
      <p:sp>
        <p:nvSpPr>
          <p:cNvPr id="4" name="ZoneTexte 3">
            <a:extLst>
              <a:ext uri="{FF2B5EF4-FFF2-40B4-BE49-F238E27FC236}">
                <a16:creationId xmlns:a16="http://schemas.microsoft.com/office/drawing/2014/main" id="{693ADE4F-4160-EFAA-2087-551EB0014129}"/>
              </a:ext>
            </a:extLst>
          </p:cNvPr>
          <p:cNvSpPr txBox="1"/>
          <p:nvPr/>
        </p:nvSpPr>
        <p:spPr>
          <a:xfrm>
            <a:off x="3500562" y="6271793"/>
            <a:ext cx="6094674" cy="369332"/>
          </a:xfrm>
          <a:prstGeom prst="rect">
            <a:avLst/>
          </a:prstGeom>
          <a:noFill/>
        </p:spPr>
        <p:txBody>
          <a:bodyPr wrap="square">
            <a:spAutoFit/>
          </a:bodyPr>
          <a:lstStyle/>
          <a:p>
            <a:pPr algn="ctr"/>
            <a:r>
              <a:rPr lang="en-US" dirty="0"/>
              <a:t>Source: SWOP-Data-2025</a:t>
            </a:r>
            <a:endParaRPr lang="fr-NE" dirty="0"/>
          </a:p>
        </p:txBody>
      </p:sp>
    </p:spTree>
    <p:extLst>
      <p:ext uri="{BB962C8B-B14F-4D97-AF65-F5344CB8AC3E}">
        <p14:creationId xmlns:p14="http://schemas.microsoft.com/office/powerpoint/2010/main" val="8384232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3C2D080-8600-D24E-A1AA-9F63844E4FB8}"/>
              </a:ext>
            </a:extLst>
          </p:cNvPr>
          <p:cNvSpPr>
            <a:spLocks noGrp="1"/>
          </p:cNvSpPr>
          <p:nvPr>
            <p:ph type="title"/>
          </p:nvPr>
        </p:nvSpPr>
        <p:spPr>
          <a:xfrm>
            <a:off x="1427059" y="294969"/>
            <a:ext cx="9337882" cy="987180"/>
          </a:xfrm>
        </p:spPr>
        <p:txBody>
          <a:bodyPr anchor="b"/>
          <a:lstStyle/>
          <a:p>
            <a:pPr algn="ctr">
              <a:lnSpc>
                <a:spcPct val="100000"/>
              </a:lnSpc>
            </a:pPr>
            <a:br>
              <a:rPr lang="fr-FR" sz="2800" noProof="0" dirty="0"/>
            </a:br>
            <a:r>
              <a:rPr lang="fr-FR" sz="2800" noProof="0" dirty="0">
                <a:solidFill>
                  <a:schemeClr val="tx1"/>
                </a:solidFill>
              </a:rPr>
              <a:t>Connaissances sur le</a:t>
            </a:r>
            <a:r>
              <a:rPr lang="fr-NE" sz="2800" noProof="0" dirty="0">
                <a:solidFill>
                  <a:schemeClr val="tx1"/>
                </a:solidFill>
              </a:rPr>
              <a:t> VIH</a:t>
            </a:r>
            <a:endParaRPr lang="fr-FR" sz="2800" noProof="0" dirty="0">
              <a:solidFill>
                <a:schemeClr val="tx1"/>
              </a:solidFill>
              <a:latin typeface="Arial"/>
              <a:cs typeface="Arial"/>
            </a:endParaRPr>
          </a:p>
        </p:txBody>
      </p:sp>
      <p:graphicFrame>
        <p:nvGraphicFramePr>
          <p:cNvPr id="6" name="Objet 5">
            <a:extLst>
              <a:ext uri="{FF2B5EF4-FFF2-40B4-BE49-F238E27FC236}">
                <a16:creationId xmlns:a16="http://schemas.microsoft.com/office/drawing/2014/main" id="{C31D0724-E9B7-AB1D-3584-11C73E754796}"/>
              </a:ext>
            </a:extLst>
          </p:cNvPr>
          <p:cNvGraphicFramePr>
            <a:graphicFrameLocks noChangeAspect="1"/>
          </p:cNvGraphicFramePr>
          <p:nvPr>
            <p:extLst>
              <p:ext uri="{D42A27DB-BD31-4B8C-83A1-F6EECF244321}">
                <p14:modId xmlns:p14="http://schemas.microsoft.com/office/powerpoint/2010/main" val="3762156687"/>
              </p:ext>
            </p:extLst>
          </p:nvPr>
        </p:nvGraphicFramePr>
        <p:xfrm>
          <a:off x="2501484" y="1458913"/>
          <a:ext cx="9237505" cy="4416425"/>
        </p:xfrm>
        <a:graphic>
          <a:graphicData uri="http://schemas.openxmlformats.org/presentationml/2006/ole">
            <mc:AlternateContent xmlns:mc="http://schemas.openxmlformats.org/markup-compatibility/2006">
              <mc:Choice xmlns:v="urn:schemas-microsoft-com:vml" Requires="v">
                <p:oleObj name="Document" r:id="rId3" imgW="11059360" imgH="5446437" progId="Word.Document.12">
                  <p:embed/>
                </p:oleObj>
              </mc:Choice>
              <mc:Fallback>
                <p:oleObj name="Document" r:id="rId3" imgW="11059360" imgH="5446437" progId="Word.Document.12">
                  <p:embed/>
                  <p:pic>
                    <p:nvPicPr>
                      <p:cNvPr id="6" name="Objet 5">
                        <a:extLst>
                          <a:ext uri="{FF2B5EF4-FFF2-40B4-BE49-F238E27FC236}">
                            <a16:creationId xmlns:a16="http://schemas.microsoft.com/office/drawing/2014/main" id="{C31D0724-E9B7-AB1D-3584-11C73E754796}"/>
                          </a:ext>
                        </a:extLst>
                      </p:cNvPr>
                      <p:cNvPicPr/>
                      <p:nvPr/>
                    </p:nvPicPr>
                    <p:blipFill>
                      <a:blip r:embed="rId4"/>
                      <a:stretch>
                        <a:fillRect/>
                      </a:stretch>
                    </p:blipFill>
                    <p:spPr>
                      <a:xfrm>
                        <a:off x="2501484" y="1458913"/>
                        <a:ext cx="9237505" cy="4416425"/>
                      </a:xfrm>
                      <a:prstGeom prst="rect">
                        <a:avLst/>
                      </a:prstGeom>
                      <a:solidFill>
                        <a:schemeClr val="bg1"/>
                      </a:solidFill>
                    </p:spPr>
                  </p:pic>
                </p:oleObj>
              </mc:Fallback>
            </mc:AlternateContent>
          </a:graphicData>
        </a:graphic>
      </p:graphicFrame>
      <p:sp>
        <p:nvSpPr>
          <p:cNvPr id="3" name="ZoneTexte 2">
            <a:extLst>
              <a:ext uri="{FF2B5EF4-FFF2-40B4-BE49-F238E27FC236}">
                <a16:creationId xmlns:a16="http://schemas.microsoft.com/office/drawing/2014/main" id="{28CA84E3-349B-8A4A-E009-5147CE024DE4}"/>
              </a:ext>
            </a:extLst>
          </p:cNvPr>
          <p:cNvSpPr txBox="1"/>
          <p:nvPr/>
        </p:nvSpPr>
        <p:spPr>
          <a:xfrm>
            <a:off x="3500562" y="6271793"/>
            <a:ext cx="6094674" cy="369332"/>
          </a:xfrm>
          <a:prstGeom prst="rect">
            <a:avLst/>
          </a:prstGeom>
          <a:noFill/>
        </p:spPr>
        <p:txBody>
          <a:bodyPr wrap="square">
            <a:spAutoFit/>
          </a:bodyPr>
          <a:lstStyle/>
          <a:p>
            <a:pPr algn="ctr"/>
            <a:r>
              <a:rPr lang="en-US" dirty="0"/>
              <a:t>Source: SWOP-Data-2025</a:t>
            </a:r>
            <a:endParaRPr lang="fr-NE" dirty="0"/>
          </a:p>
        </p:txBody>
      </p:sp>
      <p:sp>
        <p:nvSpPr>
          <p:cNvPr id="4" name="Title 1">
            <a:extLst>
              <a:ext uri="{FF2B5EF4-FFF2-40B4-BE49-F238E27FC236}">
                <a16:creationId xmlns:a16="http://schemas.microsoft.com/office/drawing/2014/main" id="{80AC3658-BE95-AF0A-7EC5-7A238AFDCA88}"/>
              </a:ext>
            </a:extLst>
          </p:cNvPr>
          <p:cNvSpPr txBox="1">
            <a:spLocks/>
          </p:cNvSpPr>
          <p:nvPr/>
        </p:nvSpPr>
        <p:spPr>
          <a:xfrm>
            <a:off x="253390" y="2000817"/>
            <a:ext cx="2281146" cy="1935406"/>
          </a:xfrm>
          <a:prstGeom prst="rect">
            <a:avLst/>
          </a:prstGeom>
          <a:noFill/>
        </p:spPr>
        <p:txBody>
          <a:bodyPr anchor="b">
            <a:noAutofit/>
          </a:bodyPr>
          <a:lstStyle>
            <a:lvl1pPr algn="l" defTabSz="914400" rtl="0" eaLnBrk="1" latinLnBrk="0" hangingPunct="1">
              <a:lnSpc>
                <a:spcPct val="90000"/>
              </a:lnSpc>
              <a:spcBef>
                <a:spcPct val="0"/>
              </a:spcBef>
              <a:buNone/>
              <a:defRPr sz="4000" b="1" i="0" kern="1200">
                <a:solidFill>
                  <a:srgbClr val="58C3EB"/>
                </a:solidFill>
                <a:latin typeface="Arial Black" panose="020B0604020202020204" pitchFamily="34" charset="0"/>
                <a:ea typeface="+mj-ea"/>
                <a:cs typeface="Arial Black" panose="020B0604020202020204" pitchFamily="34" charset="0"/>
              </a:defRPr>
            </a:lvl1pPr>
          </a:lstStyle>
          <a:p>
            <a:r>
              <a:rPr lang="fr-FR" sz="2800" dirty="0">
                <a:solidFill>
                  <a:schemeClr val="bg1"/>
                </a:solidFill>
                <a:latin typeface="Arial Black" panose="020B0A04020102020204" pitchFamily="34" charset="0"/>
              </a:rPr>
              <a:t>Données nationales</a:t>
            </a:r>
            <a:br>
              <a:rPr lang="fr-FR" sz="2800" dirty="0">
                <a:solidFill>
                  <a:schemeClr val="bg1"/>
                </a:solidFill>
                <a:latin typeface="Arial Black" panose="020B0A04020102020204" pitchFamily="34" charset="0"/>
              </a:rPr>
            </a:br>
            <a:r>
              <a:rPr lang="fr-FR" sz="2800" dirty="0">
                <a:solidFill>
                  <a:schemeClr val="bg1"/>
                </a:solidFill>
                <a:latin typeface="Arial Black" panose="020B0A04020102020204" pitchFamily="34" charset="0"/>
              </a:rPr>
              <a:t> </a:t>
            </a:r>
          </a:p>
        </p:txBody>
      </p:sp>
    </p:spTree>
    <p:extLst>
      <p:ext uri="{BB962C8B-B14F-4D97-AF65-F5344CB8AC3E}">
        <p14:creationId xmlns:p14="http://schemas.microsoft.com/office/powerpoint/2010/main" val="8744684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4B9D498-F753-9544-9976-76B64BD78343}"/>
              </a:ext>
            </a:extLst>
          </p:cNvPr>
          <p:cNvSpPr>
            <a:spLocks noGrp="1"/>
          </p:cNvSpPr>
          <p:nvPr>
            <p:ph type="title"/>
          </p:nvPr>
        </p:nvSpPr>
        <p:spPr/>
        <p:txBody>
          <a:bodyPr/>
          <a:lstStyle/>
          <a:p>
            <a:r>
              <a:rPr lang="fr-FR" sz="2800" noProof="0" dirty="0"/>
              <a:t>Objectifs du module</a:t>
            </a:r>
          </a:p>
        </p:txBody>
      </p:sp>
      <p:sp>
        <p:nvSpPr>
          <p:cNvPr id="2" name="Subtitle 1">
            <a:extLst>
              <a:ext uri="{FF2B5EF4-FFF2-40B4-BE49-F238E27FC236}">
                <a16:creationId xmlns:a16="http://schemas.microsoft.com/office/drawing/2014/main" id="{7D90C0A5-A684-5645-8E93-0DEA08F3B27C}"/>
              </a:ext>
            </a:extLst>
          </p:cNvPr>
          <p:cNvSpPr>
            <a:spLocks noGrp="1"/>
          </p:cNvSpPr>
          <p:nvPr>
            <p:ph type="body" sz="quarter" idx="13"/>
          </p:nvPr>
        </p:nvSpPr>
        <p:spPr/>
        <p:txBody>
          <a:bodyPr numCol="1"/>
          <a:lstStyle/>
          <a:p>
            <a:r>
              <a:rPr lang="fr-FR" sz="2400" noProof="0" dirty="0"/>
              <a:t>A la fin de ce module, les participants seront capables de :</a:t>
            </a:r>
          </a:p>
          <a:p>
            <a:endParaRPr lang="fr-FR" sz="2400" noProof="0" dirty="0"/>
          </a:p>
          <a:p>
            <a:pPr lvl="1">
              <a:buClr>
                <a:srgbClr val="58C3EB"/>
              </a:buClr>
            </a:pPr>
            <a:r>
              <a:rPr lang="fr-FR" sz="2200" noProof="0" dirty="0"/>
              <a:t>Présenter les concepts clés liés à l’infection à VIH, l’ampleur du phénomène et ses conséquences ;</a:t>
            </a:r>
          </a:p>
          <a:p>
            <a:pPr lvl="1">
              <a:buClr>
                <a:srgbClr val="58C3EB"/>
              </a:buClr>
            </a:pPr>
            <a:endParaRPr lang="fr-FR" sz="2200" noProof="0" dirty="0"/>
          </a:p>
          <a:p>
            <a:pPr lvl="1">
              <a:buClr>
                <a:srgbClr val="58C3EB"/>
              </a:buClr>
            </a:pPr>
            <a:r>
              <a:rPr lang="fr-FR" sz="2200" noProof="0" dirty="0"/>
              <a:t>Définir les services de soins et de prévention du VIH en fonction des orientations programmatiques de l’OMS ;</a:t>
            </a:r>
          </a:p>
          <a:p>
            <a:pPr lvl="1">
              <a:buClr>
                <a:srgbClr val="58C3EB"/>
              </a:buClr>
            </a:pPr>
            <a:endParaRPr lang="fr-FR" sz="2200" noProof="0" dirty="0"/>
          </a:p>
          <a:p>
            <a:pPr lvl="1">
              <a:buClr>
                <a:srgbClr val="58C3EB"/>
              </a:buClr>
            </a:pPr>
            <a:r>
              <a:rPr lang="fr-FR" sz="2200" noProof="0" dirty="0"/>
              <a:t>Mettre en application les bonnes pratiques en matière de prévention de l’infection à VIH.  </a:t>
            </a:r>
          </a:p>
          <a:p>
            <a:endParaRPr lang="fr-FR" noProof="0" dirty="0"/>
          </a:p>
        </p:txBody>
      </p:sp>
    </p:spTree>
    <p:extLst>
      <p:ext uri="{BB962C8B-B14F-4D97-AF65-F5344CB8AC3E}">
        <p14:creationId xmlns:p14="http://schemas.microsoft.com/office/powerpoint/2010/main" val="16568339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A360D-F85F-46CE-8D52-7C010F386032}"/>
              </a:ext>
            </a:extLst>
          </p:cNvPr>
          <p:cNvSpPr>
            <a:spLocks noGrp="1"/>
          </p:cNvSpPr>
          <p:nvPr>
            <p:ph type="title"/>
          </p:nvPr>
        </p:nvSpPr>
        <p:spPr>
          <a:xfrm>
            <a:off x="313546" y="2085976"/>
            <a:ext cx="2639204" cy="1415498"/>
          </a:xfrm>
        </p:spPr>
        <p:txBody>
          <a:bodyPr anchor="b"/>
          <a:lstStyle/>
          <a:p>
            <a:pPr algn="ctr"/>
            <a:r>
              <a:rPr lang="fr-FR" sz="2800" noProof="0" dirty="0">
                <a:latin typeface="Arial Black" panose="020B0A04020102020204" pitchFamily="34" charset="0"/>
                <a:cs typeface="Arial"/>
              </a:rPr>
              <a:t>Défis régionaux 1/</a:t>
            </a:r>
            <a:r>
              <a:rPr lang="fr-NE" sz="2800" noProof="0" dirty="0">
                <a:latin typeface="Arial Black" panose="020B0A04020102020204" pitchFamily="34" charset="0"/>
                <a:cs typeface="Arial"/>
              </a:rPr>
              <a:t>3</a:t>
            </a:r>
            <a:r>
              <a:rPr lang="fr-FR" sz="2800" baseline="30000" dirty="0">
                <a:latin typeface="Arial Black" panose="020B0A04020102020204" pitchFamily="34" charset="0"/>
                <a:cs typeface="Arial"/>
              </a:rPr>
              <a:t>8</a:t>
            </a:r>
            <a:endParaRPr lang="fr-FR" sz="2800" baseline="30000" noProof="0" dirty="0">
              <a:latin typeface="Arial Black" panose="020B0A04020102020204" pitchFamily="34" charset="0"/>
              <a:cs typeface="Arial"/>
            </a:endParaRPr>
          </a:p>
        </p:txBody>
      </p:sp>
      <p:sp>
        <p:nvSpPr>
          <p:cNvPr id="3" name="Text Placeholder 2">
            <a:extLst>
              <a:ext uri="{FF2B5EF4-FFF2-40B4-BE49-F238E27FC236}">
                <a16:creationId xmlns:a16="http://schemas.microsoft.com/office/drawing/2014/main" id="{267FC627-7B93-4700-932D-8E8BCC0861ED}"/>
              </a:ext>
            </a:extLst>
          </p:cNvPr>
          <p:cNvSpPr>
            <a:spLocks noGrp="1"/>
          </p:cNvSpPr>
          <p:nvPr>
            <p:ph type="body" sz="quarter" idx="13"/>
          </p:nvPr>
        </p:nvSpPr>
        <p:spPr>
          <a:xfrm>
            <a:off x="3039917" y="411605"/>
            <a:ext cx="8743287" cy="6135054"/>
          </a:xfrm>
        </p:spPr>
        <p:txBody>
          <a:bodyPr numCol="1"/>
          <a:lstStyle/>
          <a:p>
            <a:pPr marL="342900" lvl="1" indent="-342900">
              <a:spcAft>
                <a:spcPts val="1000"/>
              </a:spcAft>
              <a:buClr>
                <a:srgbClr val="58C3EB"/>
              </a:buClr>
            </a:pPr>
            <a:r>
              <a:rPr lang="fr-FR" sz="2200" noProof="0" dirty="0"/>
              <a:t>Un engagement politique, une appropriation et une coordination insuffisants ainsi que le faible niveau des financements nationaux. </a:t>
            </a:r>
          </a:p>
          <a:p>
            <a:pPr marL="342900" lvl="1" indent="-342900">
              <a:spcAft>
                <a:spcPts val="1000"/>
              </a:spcAft>
              <a:buClr>
                <a:srgbClr val="58C3EB"/>
              </a:buClr>
            </a:pPr>
            <a:r>
              <a:rPr lang="fr-FR" sz="2200" noProof="0" dirty="0"/>
              <a:t>Impact faible des programmes de prévention contre les inégalités entre les genres, la violence à l’égard des femmes et les normes sexistes néfastes n’ont pas un impact suffisant.</a:t>
            </a:r>
            <a:r>
              <a:rPr lang="fr-FR" sz="2200" dirty="0">
                <a:hlinkClick r:id="rId3"/>
              </a:rPr>
              <a:t> </a:t>
            </a:r>
            <a:endParaRPr lang="fr-FR" sz="2200" noProof="0" dirty="0"/>
          </a:p>
          <a:p>
            <a:pPr marL="342900" lvl="1" indent="-342900">
              <a:spcAft>
                <a:spcPts val="1000"/>
              </a:spcAft>
              <a:buClr>
                <a:srgbClr val="58C3EB"/>
              </a:buClr>
            </a:pPr>
            <a:r>
              <a:rPr lang="fr-FR" sz="2200" noProof="0" dirty="0"/>
              <a:t>Des systèmes de santé fragiles</a:t>
            </a:r>
            <a:r>
              <a:rPr lang="fr-FR" sz="2200" dirty="0"/>
              <a:t> : </a:t>
            </a:r>
            <a:r>
              <a:rPr lang="fr-FR" sz="2200" noProof="0" dirty="0"/>
              <a:t>surmédicalisation des prestations des services liés au VIH</a:t>
            </a:r>
            <a:r>
              <a:rPr lang="fr-FR" sz="2200" dirty="0"/>
              <a:t> et </a:t>
            </a:r>
            <a:r>
              <a:rPr lang="fr-FR" sz="2200" noProof="0" dirty="0"/>
              <a:t>décentralisation inadaptée des services de santé.</a:t>
            </a:r>
          </a:p>
          <a:p>
            <a:pPr marL="342900" lvl="1" indent="-342900">
              <a:spcAft>
                <a:spcPts val="1000"/>
              </a:spcAft>
              <a:buClr>
                <a:srgbClr val="58C3EB"/>
              </a:buClr>
            </a:pPr>
            <a:r>
              <a:rPr lang="fr-FR" sz="2200" noProof="0" dirty="0"/>
              <a:t>Le poids financer de certains frais des médicaments, analyses et l’hospitalisation etc.</a:t>
            </a:r>
          </a:p>
          <a:p>
            <a:pPr marL="342900" lvl="1" indent="-342900">
              <a:spcAft>
                <a:spcPts val="1000"/>
              </a:spcAft>
              <a:buClr>
                <a:srgbClr val="58C3EB"/>
              </a:buClr>
            </a:pPr>
            <a:r>
              <a:rPr lang="fr-FR" sz="2200" noProof="0" dirty="0"/>
              <a:t>Les niveaux élevés de stigmatisation et de discrimination</a:t>
            </a:r>
            <a:r>
              <a:rPr lang="fr-FR" sz="2200" dirty="0"/>
              <a:t> </a:t>
            </a:r>
            <a:r>
              <a:rPr lang="fr-FR" sz="2200" noProof="0" dirty="0"/>
              <a:t>limitent l’accès aux soins de santé et aux services liés au VIH. </a:t>
            </a:r>
          </a:p>
          <a:p>
            <a:pPr marL="342900" indent="-342900">
              <a:spcAft>
                <a:spcPts val="1000"/>
              </a:spcAft>
              <a:buFont typeface="Arial" panose="020B0604020202020204" pitchFamily="34" charset="0"/>
              <a:buChar char="•"/>
            </a:pPr>
            <a:endParaRPr lang="fr-FR" sz="2200" noProof="0" dirty="0"/>
          </a:p>
          <a:p>
            <a:pPr marL="342900" indent="-342900" algn="just">
              <a:spcAft>
                <a:spcPts val="1000"/>
              </a:spcAft>
              <a:buFont typeface="Arial" panose="020B0604020202020204" pitchFamily="34" charset="0"/>
              <a:buChar char="•"/>
            </a:pPr>
            <a:endParaRPr lang="fr-FR" sz="2200" noProof="0" dirty="0"/>
          </a:p>
        </p:txBody>
      </p:sp>
    </p:spTree>
    <p:extLst>
      <p:ext uri="{BB962C8B-B14F-4D97-AF65-F5344CB8AC3E}">
        <p14:creationId xmlns:p14="http://schemas.microsoft.com/office/powerpoint/2010/main" val="21091152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FDD6CD4B-44D0-9BB1-55BC-5B8825222DBA}"/>
              </a:ext>
            </a:extLst>
          </p:cNvPr>
          <p:cNvSpPr>
            <a:spLocks noGrp="1"/>
          </p:cNvSpPr>
          <p:nvPr>
            <p:ph type="subTitle" idx="4294967295"/>
          </p:nvPr>
        </p:nvSpPr>
        <p:spPr>
          <a:xfrm>
            <a:off x="2581276" y="435251"/>
            <a:ext cx="9247504" cy="5987498"/>
          </a:xfrm>
          <a:prstGeom prst="rect">
            <a:avLst/>
          </a:prstGeom>
        </p:spPr>
        <p:txBody>
          <a:bodyPr/>
          <a:lstStyle/>
          <a:p>
            <a:pPr marL="285750" marR="0" indent="-285750" defTabSz="457200" rtl="0" eaLnBrk="1" fontAlgn="auto" latinLnBrk="0" hangingPunct="1">
              <a:lnSpc>
                <a:spcPct val="100000"/>
              </a:lnSpc>
              <a:spcBef>
                <a:spcPts val="1200"/>
              </a:spcBef>
              <a:spcAft>
                <a:spcPts val="1200"/>
              </a:spcAft>
              <a:buClr>
                <a:srgbClr val="009CDE"/>
              </a:buClr>
              <a:buSzTx/>
              <a:buFont typeface="Arial" panose="020B0604020202020204" pitchFamily="34" charset="0"/>
              <a:buChar char="•"/>
              <a:tabLst/>
              <a:defRPr/>
            </a:pPr>
            <a:r>
              <a:rPr lang="fr-FR" sz="2000" b="0" dirty="0"/>
              <a:t>Le déficit de traitement résulte principalement d’un « déficit de dépistage : </a:t>
            </a:r>
            <a:r>
              <a:rPr lang="fr-FR" sz="2000" dirty="0"/>
              <a:t>plus de 20 % des personnes vivant avec le VIH ne connaissent pas leur statut et environ 27 % des PVVIH connue ne reçoive pas de traitement ARV</a:t>
            </a:r>
            <a:r>
              <a:rPr lang="fr-FR" sz="2000" b="1" dirty="0"/>
              <a:t>. </a:t>
            </a:r>
            <a:r>
              <a:rPr lang="fr-FR" sz="2000" baseline="30000" dirty="0"/>
              <a:t>2</a:t>
            </a:r>
            <a:r>
              <a:rPr lang="fr-FR" sz="2000" b="0" dirty="0"/>
              <a:t> </a:t>
            </a:r>
          </a:p>
          <a:p>
            <a:pPr marL="285750" indent="-285750" defTabSz="457200">
              <a:lnSpc>
                <a:spcPct val="100000"/>
              </a:lnSpc>
              <a:spcBef>
                <a:spcPts val="1200"/>
              </a:spcBef>
              <a:spcAft>
                <a:spcPts val="1200"/>
              </a:spcAft>
              <a:buClr>
                <a:srgbClr val="009CDE"/>
              </a:buClr>
              <a:buFont typeface="Arial" panose="020B0604020202020204" pitchFamily="34" charset="0"/>
              <a:buChar char="•"/>
              <a:defRPr/>
            </a:pPr>
            <a:r>
              <a:rPr lang="fr-FR" sz="2000" dirty="0"/>
              <a:t>I</a:t>
            </a:r>
            <a:r>
              <a:rPr lang="fr-FR" sz="2000" b="0" dirty="0"/>
              <a:t>nsuffisances dans la quantification de la couverture et des lacunes en matière de traitement des adolescents vivants avec le VIH en raison du manque de données pour cette tranche d'âge.</a:t>
            </a:r>
            <a:r>
              <a:rPr lang="fr-FR" sz="2000" baseline="30000" dirty="0"/>
              <a:t>9</a:t>
            </a:r>
            <a:endParaRPr lang="fr-FR" sz="2000" b="0" dirty="0"/>
          </a:p>
          <a:p>
            <a:pPr marL="285750" indent="-285750" defTabSz="457200">
              <a:lnSpc>
                <a:spcPct val="100000"/>
              </a:lnSpc>
              <a:spcBef>
                <a:spcPts val="1200"/>
              </a:spcBef>
              <a:spcAft>
                <a:spcPts val="1200"/>
              </a:spcAft>
              <a:buClr>
                <a:srgbClr val="009CDE"/>
              </a:buClr>
              <a:buFont typeface="Arial" panose="020B0604020202020204" pitchFamily="34" charset="0"/>
              <a:buChar char="•"/>
              <a:defRPr/>
            </a:pPr>
            <a:r>
              <a:rPr lang="fr-FR" sz="2000" b="0" dirty="0"/>
              <a:t>Les filles et garçons célibataires ont des rapports sexuels avant l’âge de 15 ans, mais généralement sans disposer des connaissances, des compétences ou des services nécessaires pour se préserver du VIH.</a:t>
            </a:r>
            <a:r>
              <a:rPr lang="fr-FR" sz="2000" baseline="30000" dirty="0"/>
              <a:t> 10</a:t>
            </a:r>
            <a:r>
              <a:rPr lang="fr-FR" sz="2000" b="0" dirty="0"/>
              <a:t> </a:t>
            </a:r>
          </a:p>
          <a:p>
            <a:pPr marL="285750" indent="-285750" defTabSz="457200">
              <a:lnSpc>
                <a:spcPct val="100000"/>
              </a:lnSpc>
              <a:spcBef>
                <a:spcPts val="1200"/>
              </a:spcBef>
              <a:spcAft>
                <a:spcPts val="1200"/>
              </a:spcAft>
              <a:buClr>
                <a:srgbClr val="009CDE"/>
              </a:buClr>
              <a:buFont typeface="Arial" panose="020B0604020202020204" pitchFamily="34" charset="0"/>
              <a:buChar char="•"/>
              <a:defRPr/>
            </a:pPr>
            <a:r>
              <a:rPr lang="fr-FR" sz="2000" b="0" dirty="0"/>
              <a:t>Des estimations fiables sur le nombre d’enfants et d’adolescents vivant avec le VIH contribuent à une planification, un plaidoyer, une surveillance, une évaluation, une priorisation et une allocation des ressources plus adaptés.</a:t>
            </a:r>
            <a:r>
              <a:rPr lang="fr-FR" sz="2000" baseline="30000" dirty="0"/>
              <a:t> 11</a:t>
            </a:r>
            <a:endParaRPr lang="fr-FR" sz="2000" b="0" dirty="0"/>
          </a:p>
        </p:txBody>
      </p:sp>
      <p:sp>
        <p:nvSpPr>
          <p:cNvPr id="2" name="Titre 1">
            <a:extLst>
              <a:ext uri="{FF2B5EF4-FFF2-40B4-BE49-F238E27FC236}">
                <a16:creationId xmlns:a16="http://schemas.microsoft.com/office/drawing/2014/main" id="{AD9096B0-1ECE-1C69-C7B9-08565E9EEFFA}"/>
              </a:ext>
            </a:extLst>
          </p:cNvPr>
          <p:cNvSpPr>
            <a:spLocks noGrp="1"/>
          </p:cNvSpPr>
          <p:nvPr>
            <p:ph type="ctrTitle" idx="4294967295"/>
          </p:nvPr>
        </p:nvSpPr>
        <p:spPr>
          <a:xfrm>
            <a:off x="363221" y="2541588"/>
            <a:ext cx="2475229" cy="1182687"/>
          </a:xfrm>
          <a:prstGeom prst="rect">
            <a:avLst/>
          </a:prstGeom>
        </p:spPr>
        <p:txBody>
          <a:bodyPr/>
          <a:lstStyle/>
          <a:p>
            <a:pPr algn="ctr"/>
            <a:r>
              <a:rPr lang="fr-FR" sz="2800" noProof="0" dirty="0">
                <a:solidFill>
                  <a:srgbClr val="58C3EB"/>
                </a:solidFill>
                <a:latin typeface="Arial Black" panose="020B0A04020102020204" pitchFamily="34" charset="0"/>
                <a:cs typeface="Arial"/>
              </a:rPr>
              <a:t>Défis régionaux 2/</a:t>
            </a:r>
            <a:r>
              <a:rPr lang="fr-NE" sz="2800" noProof="0" dirty="0">
                <a:solidFill>
                  <a:srgbClr val="58C3EB"/>
                </a:solidFill>
                <a:latin typeface="Arial Black" panose="020B0A04020102020204" pitchFamily="34" charset="0"/>
                <a:cs typeface="Arial"/>
              </a:rPr>
              <a:t>3</a:t>
            </a:r>
            <a:endParaRPr lang="fr-FR" sz="2800" noProof="0" dirty="0">
              <a:solidFill>
                <a:srgbClr val="58C3EB"/>
              </a:solidFill>
              <a:latin typeface="Arial Black" panose="020B0A04020102020204" pitchFamily="34" charset="0"/>
            </a:endParaRPr>
          </a:p>
        </p:txBody>
      </p:sp>
    </p:spTree>
    <p:extLst>
      <p:ext uri="{BB962C8B-B14F-4D97-AF65-F5344CB8AC3E}">
        <p14:creationId xmlns:p14="http://schemas.microsoft.com/office/powerpoint/2010/main" val="9296011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053568-BEE1-FBCD-83E1-357E4603A630}"/>
            </a:ext>
          </a:extLst>
        </p:cNvPr>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B06C00AD-63CF-903F-A00E-8E7DC445A4D7}"/>
              </a:ext>
            </a:extLst>
          </p:cNvPr>
          <p:cNvSpPr>
            <a:spLocks noGrp="1"/>
          </p:cNvSpPr>
          <p:nvPr>
            <p:ph type="subTitle" idx="4294967295"/>
          </p:nvPr>
        </p:nvSpPr>
        <p:spPr>
          <a:xfrm>
            <a:off x="3733800" y="1016953"/>
            <a:ext cx="8094979" cy="4545647"/>
          </a:xfrm>
          <a:prstGeom prst="rect">
            <a:avLst/>
          </a:prstGeom>
        </p:spPr>
        <p:txBody>
          <a:bodyPr/>
          <a:lstStyle/>
          <a:p>
            <a:pPr marL="285750" marR="0" indent="-285750" defTabSz="457200" rtl="0" eaLnBrk="1" fontAlgn="auto" latinLnBrk="0" hangingPunct="1">
              <a:lnSpc>
                <a:spcPct val="100000"/>
              </a:lnSpc>
              <a:spcBef>
                <a:spcPts val="1200"/>
              </a:spcBef>
              <a:spcAft>
                <a:spcPts val="1200"/>
              </a:spcAft>
              <a:buClr>
                <a:srgbClr val="009CDE"/>
              </a:buClr>
              <a:buSzTx/>
              <a:buFont typeface="Arial" panose="020B0604020202020204" pitchFamily="34" charset="0"/>
              <a:buChar char="•"/>
              <a:tabLst/>
              <a:defRPr/>
            </a:pPr>
            <a:r>
              <a:rPr lang="fr-FR" sz="2400" dirty="0"/>
              <a:t>L</a:t>
            </a:r>
            <a:r>
              <a:rPr lang="fr-FR" sz="2400" b="0" dirty="0"/>
              <a:t>acunes et insuffisances dans les programmes de lutte contre le VIH.</a:t>
            </a:r>
          </a:p>
          <a:p>
            <a:pPr marL="285750" marR="0" indent="-285750" defTabSz="457200" rtl="0" eaLnBrk="1" fontAlgn="auto" latinLnBrk="0" hangingPunct="1">
              <a:lnSpc>
                <a:spcPct val="100000"/>
              </a:lnSpc>
              <a:spcBef>
                <a:spcPts val="1200"/>
              </a:spcBef>
              <a:spcAft>
                <a:spcPts val="1200"/>
              </a:spcAft>
              <a:buClr>
                <a:srgbClr val="009CDE"/>
              </a:buClr>
              <a:buSzTx/>
              <a:buFont typeface="Arial" panose="020B0604020202020204" pitchFamily="34" charset="0"/>
              <a:buChar char="•"/>
              <a:tabLst/>
              <a:defRPr/>
            </a:pPr>
            <a:r>
              <a:rPr lang="fr-FR" sz="2400" b="0" dirty="0"/>
              <a:t>De nombreux programmes de lutte contre le VIH continuent de négliger les  personnes issues des populations clés et leurs partenaires sexuels.</a:t>
            </a:r>
          </a:p>
          <a:p>
            <a:pPr marL="285750" marR="0" indent="-285750" defTabSz="457200" rtl="0" eaLnBrk="1" fontAlgn="auto" latinLnBrk="0" hangingPunct="1">
              <a:lnSpc>
                <a:spcPct val="100000"/>
              </a:lnSpc>
              <a:spcBef>
                <a:spcPts val="1200"/>
              </a:spcBef>
              <a:spcAft>
                <a:spcPts val="1200"/>
              </a:spcAft>
              <a:buClr>
                <a:srgbClr val="009CDE"/>
              </a:buClr>
              <a:buSzTx/>
              <a:buFont typeface="Arial" panose="020B0604020202020204" pitchFamily="34" charset="0"/>
              <a:buChar char="•"/>
              <a:tabLst/>
              <a:defRPr/>
            </a:pPr>
            <a:r>
              <a:rPr lang="fr-FR" sz="2400" b="0" dirty="0"/>
              <a:t>La majorité des personnes issues des populations clés n'avaient pas accès aux de base services de prévention du VIH</a:t>
            </a:r>
            <a:r>
              <a:rPr lang="fr-FR" sz="2400" dirty="0"/>
              <a:t> et </a:t>
            </a:r>
            <a:r>
              <a:rPr lang="fr-FR" sz="2400" b="0" dirty="0"/>
              <a:t>dépendaient fortement de l'aide extérieure.</a:t>
            </a:r>
          </a:p>
        </p:txBody>
      </p:sp>
      <p:sp>
        <p:nvSpPr>
          <p:cNvPr id="2" name="Titre 1">
            <a:extLst>
              <a:ext uri="{FF2B5EF4-FFF2-40B4-BE49-F238E27FC236}">
                <a16:creationId xmlns:a16="http://schemas.microsoft.com/office/drawing/2014/main" id="{80750C8F-13C2-0AAA-298B-E0936959A742}"/>
              </a:ext>
            </a:extLst>
          </p:cNvPr>
          <p:cNvSpPr>
            <a:spLocks noGrp="1"/>
          </p:cNvSpPr>
          <p:nvPr>
            <p:ph type="ctrTitle" idx="4294967295"/>
          </p:nvPr>
        </p:nvSpPr>
        <p:spPr>
          <a:xfrm>
            <a:off x="363221" y="2648109"/>
            <a:ext cx="3084829" cy="1268412"/>
          </a:xfrm>
          <a:prstGeom prst="rect">
            <a:avLst/>
          </a:prstGeom>
        </p:spPr>
        <p:txBody>
          <a:bodyPr/>
          <a:lstStyle/>
          <a:p>
            <a:pPr algn="ctr"/>
            <a:r>
              <a:rPr lang="fr-FR" sz="2800" noProof="0" dirty="0">
                <a:solidFill>
                  <a:srgbClr val="58C3EB"/>
                </a:solidFill>
                <a:latin typeface="Arial Black" panose="020B0A04020102020204" pitchFamily="34" charset="0"/>
                <a:cs typeface="Arial"/>
              </a:rPr>
              <a:t>Défis régionaux </a:t>
            </a:r>
            <a:r>
              <a:rPr lang="fr-NE" sz="2800" noProof="0" dirty="0">
                <a:solidFill>
                  <a:srgbClr val="58C3EB"/>
                </a:solidFill>
                <a:latin typeface="Arial Black" panose="020B0A04020102020204" pitchFamily="34" charset="0"/>
                <a:cs typeface="Arial"/>
              </a:rPr>
              <a:t>3</a:t>
            </a:r>
            <a:r>
              <a:rPr lang="fr-FR" sz="2800" noProof="0" dirty="0">
                <a:solidFill>
                  <a:srgbClr val="58C3EB"/>
                </a:solidFill>
                <a:latin typeface="Arial Black" panose="020B0A04020102020204" pitchFamily="34" charset="0"/>
                <a:cs typeface="Arial"/>
              </a:rPr>
              <a:t>/</a:t>
            </a:r>
            <a:r>
              <a:rPr lang="fr-NE" sz="2800" noProof="0" dirty="0">
                <a:solidFill>
                  <a:srgbClr val="58C3EB"/>
                </a:solidFill>
                <a:latin typeface="Arial Black" panose="020B0A04020102020204" pitchFamily="34" charset="0"/>
                <a:cs typeface="Arial"/>
              </a:rPr>
              <a:t>3</a:t>
            </a:r>
            <a:r>
              <a:rPr kumimoji="0" lang="fr-FR" sz="2800" b="1" i="0" u="none" strike="noStrike" kern="1200" cap="none" spc="0" normalizeH="0" baseline="30000" noProof="0" dirty="0">
                <a:ln>
                  <a:noFill/>
                </a:ln>
                <a:solidFill>
                  <a:srgbClr val="58C3EB"/>
                </a:solidFill>
                <a:effectLst/>
                <a:uLnTx/>
                <a:uFillTx/>
                <a:latin typeface="Arial Black" panose="020B0A04020102020204" pitchFamily="34" charset="0"/>
                <a:ea typeface="+mj-ea"/>
                <a:cs typeface="Arial"/>
              </a:rPr>
              <a:t>7</a:t>
            </a:r>
            <a:endParaRPr lang="fr-FR" sz="2800" noProof="0" dirty="0">
              <a:solidFill>
                <a:srgbClr val="58C3EB"/>
              </a:solidFill>
              <a:latin typeface="Arial Black" panose="020B0A04020102020204" pitchFamily="34" charset="0"/>
            </a:endParaRPr>
          </a:p>
        </p:txBody>
      </p:sp>
    </p:spTree>
    <p:extLst>
      <p:ext uri="{BB962C8B-B14F-4D97-AF65-F5344CB8AC3E}">
        <p14:creationId xmlns:p14="http://schemas.microsoft.com/office/powerpoint/2010/main" val="15211388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1B5DBC8-3094-E344-AB15-80A69AE0C5EA}"/>
              </a:ext>
            </a:extLst>
          </p:cNvPr>
          <p:cNvSpPr>
            <a:spLocks noGrp="1"/>
          </p:cNvSpPr>
          <p:nvPr>
            <p:ph type="title"/>
          </p:nvPr>
        </p:nvSpPr>
        <p:spPr>
          <a:xfrm>
            <a:off x="495936" y="1661824"/>
            <a:ext cx="2313939" cy="2338006"/>
          </a:xfrm>
        </p:spPr>
        <p:txBody>
          <a:bodyPr anchor="b"/>
          <a:lstStyle/>
          <a:p>
            <a:pPr algn="ctr"/>
            <a:r>
              <a:rPr lang="fr-FR" sz="2800" noProof="0" dirty="0"/>
              <a:t>Initiative régionale </a:t>
            </a:r>
            <a:r>
              <a:rPr lang="fr-NE" sz="2800" noProof="0" dirty="0"/>
              <a:t>1</a:t>
            </a:r>
            <a:br>
              <a:rPr lang="fr-FR" sz="2800" noProof="0" dirty="0"/>
            </a:br>
            <a:br>
              <a:rPr lang="fr-FR" sz="2800" noProof="0" dirty="0"/>
            </a:br>
            <a:endParaRPr lang="fr-FR" sz="2800" baseline="30000" noProof="0" dirty="0"/>
          </a:p>
        </p:txBody>
      </p:sp>
      <p:sp>
        <p:nvSpPr>
          <p:cNvPr id="3" name="Espace réservé du texte 2">
            <a:extLst>
              <a:ext uri="{FF2B5EF4-FFF2-40B4-BE49-F238E27FC236}">
                <a16:creationId xmlns:a16="http://schemas.microsoft.com/office/drawing/2014/main" id="{AC9F2833-40F8-AA4E-9CAC-2FAD65BC1EF8}"/>
              </a:ext>
            </a:extLst>
          </p:cNvPr>
          <p:cNvSpPr>
            <a:spLocks noGrp="1"/>
          </p:cNvSpPr>
          <p:nvPr>
            <p:ph type="body" sz="quarter" idx="13"/>
          </p:nvPr>
        </p:nvSpPr>
        <p:spPr>
          <a:xfrm>
            <a:off x="2733675" y="1562099"/>
            <a:ext cx="9086849" cy="5050547"/>
          </a:xfrm>
        </p:spPr>
        <p:txBody>
          <a:bodyPr numCol="1"/>
          <a:lstStyle/>
          <a:p>
            <a:pPr>
              <a:lnSpc>
                <a:spcPct val="100000"/>
              </a:lnSpc>
            </a:pPr>
            <a:r>
              <a:rPr lang="fr-FR" noProof="0" dirty="0"/>
              <a:t>Lancée en juin 2025, l’initiative présidentielle pour l’élimination du VIH/Sida chez les enfants vise quatre domaines principaux : </a:t>
            </a:r>
          </a:p>
          <a:p>
            <a:pPr marL="342900" indent="-342900">
              <a:lnSpc>
                <a:spcPct val="100000"/>
              </a:lnSpc>
              <a:spcAft>
                <a:spcPts val="1200"/>
              </a:spcAft>
              <a:buClr>
                <a:srgbClr val="009CDE"/>
              </a:buClr>
              <a:buFont typeface="Arial" panose="020B0604020202020204" pitchFamily="34" charset="0"/>
              <a:buChar char="•"/>
            </a:pPr>
            <a:r>
              <a:rPr lang="fr-FR" noProof="0" dirty="0"/>
              <a:t>Le dépistage précoce et l’accès à un traitement de qualité pour les enfants, les adolescents, les femmes enceintes et allaitantes.</a:t>
            </a:r>
          </a:p>
          <a:p>
            <a:pPr marL="342900" indent="-342900">
              <a:lnSpc>
                <a:spcPct val="100000"/>
              </a:lnSpc>
              <a:spcAft>
                <a:spcPts val="1200"/>
              </a:spcAft>
              <a:buClr>
                <a:srgbClr val="009CDE"/>
              </a:buClr>
              <a:buFont typeface="Arial" panose="020B0604020202020204" pitchFamily="34" charset="0"/>
              <a:buChar char="•"/>
            </a:pPr>
            <a:r>
              <a:rPr lang="fr-FR" noProof="0" dirty="0"/>
              <a:t>La prévention de nouvelles infections au sein de ces groupes vulnérables.</a:t>
            </a:r>
            <a:endParaRPr lang="fr-FR" dirty="0"/>
          </a:p>
          <a:p>
            <a:pPr marL="342900" indent="-342900">
              <a:lnSpc>
                <a:spcPct val="100000"/>
              </a:lnSpc>
              <a:spcAft>
                <a:spcPts val="1200"/>
              </a:spcAft>
              <a:buClr>
                <a:srgbClr val="009CDE"/>
              </a:buClr>
              <a:buFont typeface="Arial" panose="020B0604020202020204" pitchFamily="34" charset="0"/>
              <a:buChar char="•"/>
            </a:pPr>
            <a:r>
              <a:rPr lang="fr-FR" noProof="0" dirty="0"/>
              <a:t>La mise en œuvre sous traitement systématique et sans délai. </a:t>
            </a:r>
          </a:p>
          <a:p>
            <a:pPr marL="342900" indent="-342900">
              <a:lnSpc>
                <a:spcPct val="100000"/>
              </a:lnSpc>
              <a:spcAft>
                <a:spcPts val="1200"/>
              </a:spcAft>
              <a:buClr>
                <a:srgbClr val="009CDE"/>
              </a:buClr>
              <a:buFont typeface="Arial" panose="020B0604020202020204" pitchFamily="34" charset="0"/>
              <a:buChar char="•"/>
            </a:pPr>
            <a:r>
              <a:rPr lang="fr-FR" noProof="0" dirty="0"/>
              <a:t>La levée des barrières structurelles qui entravent l’accès des adolescents aux services de santé, notamment à travers des approches respectueuses, adaptées et inclusives</a:t>
            </a:r>
          </a:p>
        </p:txBody>
      </p:sp>
      <p:sp>
        <p:nvSpPr>
          <p:cNvPr id="5" name="ZoneTexte 4">
            <a:extLst>
              <a:ext uri="{FF2B5EF4-FFF2-40B4-BE49-F238E27FC236}">
                <a16:creationId xmlns:a16="http://schemas.microsoft.com/office/drawing/2014/main" id="{402369C8-F40E-EBB6-AE9F-4AF91B22F6A4}"/>
              </a:ext>
            </a:extLst>
          </p:cNvPr>
          <p:cNvSpPr txBox="1"/>
          <p:nvPr/>
        </p:nvSpPr>
        <p:spPr>
          <a:xfrm>
            <a:off x="2733675" y="5997967"/>
            <a:ext cx="8946696" cy="646331"/>
          </a:xfrm>
          <a:prstGeom prst="rect">
            <a:avLst/>
          </a:prstGeom>
          <a:noFill/>
        </p:spPr>
        <p:txBody>
          <a:bodyPr wrap="square">
            <a:spAutoFit/>
          </a:bodyPr>
          <a:lstStyle/>
          <a:p>
            <a:pPr algn="ctr"/>
            <a:r>
              <a:rPr lang="fr-FR" dirty="0">
                <a:hlinkClick r:id="rId3"/>
              </a:rPr>
              <a:t>RDC: Tshisekedi lance l’initiative présidentielle pour l’élimination du VIH/Sida chez les enfants - ACP</a:t>
            </a:r>
            <a:endParaRPr lang="fr-NE" dirty="0"/>
          </a:p>
        </p:txBody>
      </p:sp>
      <p:sp>
        <p:nvSpPr>
          <p:cNvPr id="6" name="ZoneTexte 5">
            <a:extLst>
              <a:ext uri="{FF2B5EF4-FFF2-40B4-BE49-F238E27FC236}">
                <a16:creationId xmlns:a16="http://schemas.microsoft.com/office/drawing/2014/main" id="{9B64BAF7-90C4-5227-64EA-CCE77EAD1A1E}"/>
              </a:ext>
            </a:extLst>
          </p:cNvPr>
          <p:cNvSpPr txBox="1"/>
          <p:nvPr/>
        </p:nvSpPr>
        <p:spPr>
          <a:xfrm>
            <a:off x="2924582" y="410260"/>
            <a:ext cx="8433807" cy="892552"/>
          </a:xfrm>
          <a:prstGeom prst="rect">
            <a:avLst/>
          </a:prstGeom>
          <a:noFill/>
        </p:spPr>
        <p:txBody>
          <a:bodyPr wrap="square">
            <a:spAutoFit/>
          </a:bodyPr>
          <a:lstStyle/>
          <a:p>
            <a:pPr algn="ctr">
              <a:lnSpc>
                <a:spcPct val="100000"/>
              </a:lnSpc>
            </a:pPr>
            <a:r>
              <a:rPr lang="fr-FR" sz="2600" b="1" dirty="0">
                <a:solidFill>
                  <a:srgbClr val="FF0000"/>
                </a:solidFill>
                <a:latin typeface="Arial Black" panose="020B0A04020102020204" pitchFamily="34" charset="0"/>
                <a:cs typeface="Arial" panose="020B0604020202020204" pitchFamily="34" charset="0"/>
              </a:rPr>
              <a:t>Initiative présidentielle pour l’élimination du VIH/Sida chez les enfants en RDC </a:t>
            </a:r>
            <a:endParaRPr lang="fr-FR" sz="2600" b="1" noProof="0" dirty="0">
              <a:solidFill>
                <a:srgbClr val="FF0000"/>
              </a:solidFill>
              <a:latin typeface="Arial Black" panose="020B0A04020102020204" pitchFamily="34" charset="0"/>
              <a:cs typeface="Arial" panose="020B0604020202020204" pitchFamily="34" charset="0"/>
            </a:endParaRPr>
          </a:p>
        </p:txBody>
      </p:sp>
    </p:spTree>
    <p:extLst>
      <p:ext uri="{BB962C8B-B14F-4D97-AF65-F5344CB8AC3E}">
        <p14:creationId xmlns:p14="http://schemas.microsoft.com/office/powerpoint/2010/main" val="10416340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804471-CAA8-0C26-D9A5-701EF5D7F460}"/>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7EEA6718-A191-8DBE-B6FD-4F2DD84ACC06}"/>
              </a:ext>
            </a:extLst>
          </p:cNvPr>
          <p:cNvSpPr>
            <a:spLocks noGrp="1"/>
          </p:cNvSpPr>
          <p:nvPr>
            <p:ph type="title"/>
          </p:nvPr>
        </p:nvSpPr>
        <p:spPr>
          <a:xfrm>
            <a:off x="2644048" y="392204"/>
            <a:ext cx="9182031" cy="941296"/>
          </a:xfrm>
        </p:spPr>
        <p:txBody>
          <a:bodyPr anchor="b"/>
          <a:lstStyle/>
          <a:p>
            <a:pPr algn="ctr"/>
            <a:br>
              <a:rPr lang="fr-FR" sz="2800" dirty="0"/>
            </a:br>
            <a:br>
              <a:rPr lang="fr-FR" sz="2800" dirty="0"/>
            </a:br>
            <a:br>
              <a:rPr lang="fr-FR" sz="2800" dirty="0"/>
            </a:br>
            <a:br>
              <a:rPr lang="fr-FR" sz="2800" dirty="0"/>
            </a:br>
            <a:br>
              <a:rPr lang="fr-FR" sz="2800" dirty="0"/>
            </a:br>
            <a:br>
              <a:rPr lang="fr-FR" sz="2800" dirty="0"/>
            </a:br>
            <a:br>
              <a:rPr lang="fr-FR" sz="2800" dirty="0"/>
            </a:br>
            <a:br>
              <a:rPr lang="fr-FR" sz="2800" dirty="0"/>
            </a:br>
            <a:br>
              <a:rPr lang="fr-FR" sz="2800" dirty="0"/>
            </a:br>
            <a:br>
              <a:rPr lang="fr-FR" sz="2800" dirty="0"/>
            </a:br>
            <a:br>
              <a:rPr lang="fr-FR" sz="2800" dirty="0"/>
            </a:br>
            <a:r>
              <a:rPr lang="fr-FR" sz="2600" dirty="0">
                <a:solidFill>
                  <a:srgbClr val="FF0000"/>
                </a:solidFill>
              </a:rPr>
              <a:t>RAJ+AOC (Réseau d'Afrique de l'Ouest et Afrique Centrale d'Adolescents et Jeunes Positifs)</a:t>
            </a:r>
            <a:br>
              <a:rPr lang="fr-FR" sz="2400" dirty="0">
                <a:solidFill>
                  <a:srgbClr val="FF0000"/>
                </a:solidFill>
              </a:rPr>
            </a:br>
            <a:r>
              <a:rPr lang="fr-FR" sz="1200" dirty="0">
                <a:hlinkClick r:id="rId3"/>
              </a:rPr>
              <a:t>Accueil - RAJ+AOC</a:t>
            </a:r>
            <a:endParaRPr lang="fr-FR" sz="2400" baseline="30000" dirty="0"/>
          </a:p>
        </p:txBody>
      </p:sp>
      <p:sp>
        <p:nvSpPr>
          <p:cNvPr id="3" name="Espace réservé du texte 2">
            <a:extLst>
              <a:ext uri="{FF2B5EF4-FFF2-40B4-BE49-F238E27FC236}">
                <a16:creationId xmlns:a16="http://schemas.microsoft.com/office/drawing/2014/main" id="{5331CE20-2C86-32FA-2D53-1001A8221058}"/>
              </a:ext>
            </a:extLst>
          </p:cNvPr>
          <p:cNvSpPr>
            <a:spLocks noGrp="1"/>
          </p:cNvSpPr>
          <p:nvPr>
            <p:ph type="body" sz="quarter" idx="13"/>
          </p:nvPr>
        </p:nvSpPr>
        <p:spPr>
          <a:xfrm>
            <a:off x="2905125" y="1333500"/>
            <a:ext cx="8524876" cy="5075289"/>
          </a:xfrm>
        </p:spPr>
        <p:txBody>
          <a:bodyPr numCol="1"/>
          <a:lstStyle/>
          <a:p>
            <a:pPr>
              <a:lnSpc>
                <a:spcPct val="100000"/>
              </a:lnSpc>
            </a:pPr>
            <a:r>
              <a:rPr lang="fr-FR" sz="1800" dirty="0"/>
              <a:t>Créé en décembre 2023 à la suite de l’assistance technique de l’ONUSIDA sur la participation des adolescent(e)s et jeunes vivant avec le VIH en Afrique de l’Ouest et Afrique Centrale, dans le cadre de la réponse multisectorielle au VIH/Sida en Afrique de l’Ouest et du centre. Le Réseau Afrique de l’Ouest et Afrique Central de D’adolescents et Jeunes Positifs (RAJ+ AOC), est la toute première organisation régionale francophone d’adolescent(e)s et jeunes vivant avec le VIH.</a:t>
            </a:r>
          </a:p>
          <a:p>
            <a:pPr>
              <a:lnSpc>
                <a:spcPct val="100000"/>
              </a:lnSpc>
            </a:pPr>
            <a:r>
              <a:rPr lang="fr-FR" sz="1800" b="1" dirty="0"/>
              <a:t>Domaines d’intervention</a:t>
            </a:r>
          </a:p>
          <a:p>
            <a:pPr marL="342900" indent="-342900">
              <a:lnSpc>
                <a:spcPct val="100000"/>
              </a:lnSpc>
              <a:buClr>
                <a:srgbClr val="009CDE"/>
              </a:buClr>
              <a:buFont typeface="Arial" panose="020B0604020202020204" pitchFamily="34" charset="0"/>
              <a:buChar char="•"/>
            </a:pPr>
            <a:r>
              <a:rPr lang="fr-FR" sz="1800" dirty="0"/>
              <a:t>Le Plaidoyer, la Mobilisation des parties prenantes et des ressources.</a:t>
            </a:r>
          </a:p>
          <a:p>
            <a:pPr marL="342900" indent="-342900">
              <a:lnSpc>
                <a:spcPct val="100000"/>
              </a:lnSpc>
              <a:buClr>
                <a:srgbClr val="009CDE"/>
              </a:buClr>
              <a:buFont typeface="Arial" panose="020B0604020202020204" pitchFamily="34" charset="0"/>
              <a:buChar char="•"/>
            </a:pPr>
            <a:r>
              <a:rPr lang="fr-FR" sz="1800" dirty="0"/>
              <a:t>Conception et dispensation d’outils de renforcement de la participation des adolescent(e)s et jeunes avec pour objectif principal de diversifier les moyens de garantir une contribution efficace des adolescent(e)s et jeunes dans toute leur diversité.</a:t>
            </a:r>
          </a:p>
          <a:p>
            <a:pPr marL="342900" indent="-342900">
              <a:lnSpc>
                <a:spcPct val="100000"/>
              </a:lnSpc>
              <a:buClr>
                <a:srgbClr val="009CDE"/>
              </a:buClr>
              <a:buFont typeface="Arial" panose="020B0604020202020204" pitchFamily="34" charset="0"/>
              <a:buChar char="•"/>
            </a:pPr>
            <a:r>
              <a:rPr lang="fr-FR" sz="1800" dirty="0"/>
              <a:t>L’autonomisation et le renforcement des capacités des adolescents et jeunes vivant avec le VIH. Parce-que réaliser la participation de nos bénéficiaires à leur propre prise en charge demeurera toujours notre priorité.</a:t>
            </a:r>
          </a:p>
        </p:txBody>
      </p:sp>
      <p:sp>
        <p:nvSpPr>
          <p:cNvPr id="5" name="ZoneTexte 4">
            <a:extLst>
              <a:ext uri="{FF2B5EF4-FFF2-40B4-BE49-F238E27FC236}">
                <a16:creationId xmlns:a16="http://schemas.microsoft.com/office/drawing/2014/main" id="{B5C4C907-7162-4D27-A58A-99C336C9997A}"/>
              </a:ext>
            </a:extLst>
          </p:cNvPr>
          <p:cNvSpPr txBox="1"/>
          <p:nvPr/>
        </p:nvSpPr>
        <p:spPr>
          <a:xfrm>
            <a:off x="421005" y="2676526"/>
            <a:ext cx="2247900" cy="1661993"/>
          </a:xfrm>
          <a:prstGeom prst="rect">
            <a:avLst/>
          </a:prstGeom>
          <a:noFill/>
        </p:spPr>
        <p:txBody>
          <a:bodyPr wrap="square">
            <a:spAutoFit/>
          </a:bodyPr>
          <a:lstStyle/>
          <a:p>
            <a:pPr algn="ctr"/>
            <a:r>
              <a:rPr kumimoji="0" lang="fr-FR" sz="2800" b="1" i="0" u="none" strike="noStrike" kern="1200" cap="none" spc="0" normalizeH="0" baseline="0" noProof="0" dirty="0">
                <a:ln>
                  <a:noFill/>
                </a:ln>
                <a:solidFill>
                  <a:srgbClr val="58C3EB"/>
                </a:solidFill>
                <a:effectLst/>
                <a:uLnTx/>
                <a:uFillTx/>
                <a:latin typeface="Arial Black" panose="020B0604020202020204" pitchFamily="34" charset="0"/>
                <a:ea typeface="+mj-ea"/>
              </a:rPr>
              <a:t>Initiative régionale </a:t>
            </a:r>
            <a:r>
              <a:rPr kumimoji="0" lang="fr-NE" sz="2800" b="1" i="0" u="none" strike="noStrike" kern="1200" cap="none" spc="0" normalizeH="0" baseline="0" noProof="0" dirty="0">
                <a:ln>
                  <a:noFill/>
                </a:ln>
                <a:solidFill>
                  <a:srgbClr val="58C3EB"/>
                </a:solidFill>
                <a:effectLst/>
                <a:uLnTx/>
                <a:uFillTx/>
                <a:latin typeface="Arial Black" panose="020B0604020202020204" pitchFamily="34" charset="0"/>
                <a:ea typeface="+mj-ea"/>
              </a:rPr>
              <a:t>2</a:t>
            </a:r>
            <a:br>
              <a:rPr kumimoji="0" lang="fr-NE" sz="2800" b="1" i="0" u="none" strike="noStrike" kern="1200" cap="none" spc="0" normalizeH="0" baseline="0" noProof="0" dirty="0">
                <a:ln>
                  <a:noFill/>
                </a:ln>
                <a:solidFill>
                  <a:srgbClr val="FF0000"/>
                </a:solidFill>
                <a:effectLst/>
                <a:uLnTx/>
                <a:uFillTx/>
                <a:latin typeface="Arial Black" panose="020B0604020202020204" pitchFamily="34" charset="0"/>
                <a:ea typeface="+mj-ea"/>
              </a:rPr>
            </a:br>
            <a:endParaRPr lang="fr-NE" dirty="0"/>
          </a:p>
        </p:txBody>
      </p:sp>
    </p:spTree>
    <p:extLst>
      <p:ext uri="{BB962C8B-B14F-4D97-AF65-F5344CB8AC3E}">
        <p14:creationId xmlns:p14="http://schemas.microsoft.com/office/powerpoint/2010/main" val="4039797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1B5DBC8-3094-E344-AB15-80A69AE0C5EA}"/>
              </a:ext>
            </a:extLst>
          </p:cNvPr>
          <p:cNvSpPr>
            <a:spLocks noGrp="1"/>
          </p:cNvSpPr>
          <p:nvPr>
            <p:ph type="title"/>
          </p:nvPr>
        </p:nvSpPr>
        <p:spPr>
          <a:xfrm>
            <a:off x="325408" y="2714625"/>
            <a:ext cx="2703541" cy="809626"/>
          </a:xfrm>
        </p:spPr>
        <p:txBody>
          <a:bodyPr anchor="b"/>
          <a:lstStyle/>
          <a:p>
            <a:pPr algn="ctr"/>
            <a:r>
              <a:rPr lang="fr-FR" sz="2400" noProof="0" dirty="0">
                <a:latin typeface="Arial Black" panose="020B0A04020102020204" pitchFamily="34" charset="0"/>
              </a:rPr>
              <a:t>Opportunités régionales</a:t>
            </a:r>
          </a:p>
        </p:txBody>
      </p:sp>
      <p:sp>
        <p:nvSpPr>
          <p:cNvPr id="3" name="Espace réservé du texte 2">
            <a:extLst>
              <a:ext uri="{FF2B5EF4-FFF2-40B4-BE49-F238E27FC236}">
                <a16:creationId xmlns:a16="http://schemas.microsoft.com/office/drawing/2014/main" id="{AC9F2833-40F8-AA4E-9CAC-2FAD65BC1EF8}"/>
              </a:ext>
            </a:extLst>
          </p:cNvPr>
          <p:cNvSpPr>
            <a:spLocks noGrp="1"/>
          </p:cNvSpPr>
          <p:nvPr>
            <p:ph type="body" sz="quarter" idx="13"/>
          </p:nvPr>
        </p:nvSpPr>
        <p:spPr>
          <a:xfrm>
            <a:off x="3028950" y="1428749"/>
            <a:ext cx="8766324" cy="4486275"/>
          </a:xfrm>
        </p:spPr>
        <p:txBody>
          <a:bodyPr numCol="1"/>
          <a:lstStyle/>
          <a:p>
            <a:pPr marL="342900" indent="-342900">
              <a:spcBef>
                <a:spcPts val="0"/>
              </a:spcBef>
              <a:spcAft>
                <a:spcPts val="2400"/>
              </a:spcAft>
              <a:buClr>
                <a:srgbClr val="58C3EB"/>
              </a:buClr>
              <a:buFont typeface="Arial" panose="020B0604020202020204" pitchFamily="34" charset="0"/>
              <a:buChar char="•"/>
            </a:pPr>
            <a:r>
              <a:rPr lang="fr-FR" dirty="0"/>
              <a:t>Les ministres de l’éducation et de la santé des 25 pays de l’Afrique de l’Ouest et du Centre se sont réunis au Grand Hôtel de Kintélé à Brazzaville, en République du Congo, afin de proclamer un engagement politique de haut niveau pour des adolescents et des jeunes éduqués, en bonne santé et épanouis (l’Engagement de l’AOC).</a:t>
            </a:r>
          </a:p>
          <a:p>
            <a:pPr marL="342900" indent="-342900">
              <a:spcBef>
                <a:spcPts val="0"/>
              </a:spcBef>
              <a:spcAft>
                <a:spcPts val="2400"/>
              </a:spcAft>
              <a:buClr>
                <a:srgbClr val="58C3EB"/>
              </a:buClr>
              <a:buFont typeface="Arial" panose="020B0604020202020204" pitchFamily="34" charset="0"/>
              <a:buChar char="•"/>
            </a:pPr>
            <a:r>
              <a:rPr lang="fr-FR" dirty="0"/>
              <a:t>L’objectif de l’Engagement de l’AOC est de permettre à la région de tirer parti de son dividende démographique en mettant l’accent sur l'accès, en temps voulu, à des programmes complets d’éducation et d’information de qualité, ainsi qu’à des services de santé adaptés aux besoins des adolescents et des jeunes d’Afrique de l’Ouest et du Centre. En effet, les données démographiques, sanitaires et sociales de l’AOC soulignent l'urgence de fournir à ces derniers les moyens d'éviter les grossesses précoces et non-intentionnelles, les mariages d’enfants et l’abandon scolaire, ou encore de prévenir le VIH et de faire face aux violences basées sur le genre.</a:t>
            </a:r>
          </a:p>
          <a:p>
            <a:pPr marL="342900" indent="-342900">
              <a:spcBef>
                <a:spcPts val="0"/>
              </a:spcBef>
              <a:spcAft>
                <a:spcPts val="2400"/>
              </a:spcAft>
              <a:buClr>
                <a:srgbClr val="58C3EB"/>
              </a:buClr>
              <a:buFont typeface="Arial" panose="020B0604020202020204" pitchFamily="34" charset="0"/>
              <a:buChar char="•"/>
            </a:pPr>
            <a:endParaRPr lang="fr-FR" b="1" dirty="0"/>
          </a:p>
          <a:p>
            <a:pPr marL="342900" indent="-342900">
              <a:spcBef>
                <a:spcPts val="0"/>
              </a:spcBef>
              <a:spcAft>
                <a:spcPts val="2400"/>
              </a:spcAft>
              <a:buClr>
                <a:srgbClr val="58C3EB"/>
              </a:buClr>
              <a:buFont typeface="Arial" panose="020B0604020202020204" pitchFamily="34" charset="0"/>
              <a:buChar char="•"/>
            </a:pPr>
            <a:endParaRPr lang="fr-FR" noProof="0" dirty="0"/>
          </a:p>
        </p:txBody>
      </p:sp>
      <p:sp>
        <p:nvSpPr>
          <p:cNvPr id="7" name="TextBox 6">
            <a:extLst>
              <a:ext uri="{FF2B5EF4-FFF2-40B4-BE49-F238E27FC236}">
                <a16:creationId xmlns:a16="http://schemas.microsoft.com/office/drawing/2014/main" id="{24249766-FAEC-CEB6-8C8C-EB508278AF6C}"/>
              </a:ext>
            </a:extLst>
          </p:cNvPr>
          <p:cNvSpPr txBox="1"/>
          <p:nvPr/>
        </p:nvSpPr>
        <p:spPr>
          <a:xfrm>
            <a:off x="3245337" y="6222843"/>
            <a:ext cx="8631820" cy="397032"/>
          </a:xfrm>
          <a:prstGeom prst="rect">
            <a:avLst/>
          </a:prstGeom>
          <a:noFill/>
        </p:spPr>
        <p:txBody>
          <a:bodyPr wrap="square">
            <a:spAutoFit/>
          </a:bodyPr>
          <a:lstStyle/>
          <a:p>
            <a:pPr marL="0" marR="0" lvl="0" indent="0" algn="ctr" defTabSz="914400" rtl="0" eaLnBrk="1" fontAlgn="auto" latinLnBrk="0" hangingPunct="1">
              <a:lnSpc>
                <a:spcPct val="90000"/>
              </a:lnSpc>
              <a:spcBef>
                <a:spcPts val="0"/>
              </a:spcBef>
              <a:spcAft>
                <a:spcPts val="2400"/>
              </a:spcAft>
              <a:buClr>
                <a:srgbClr val="58C3EB"/>
              </a:buClr>
              <a:buSzTx/>
              <a:buFont typeface="Arial" panose="020B0604020202020204" pitchFamily="34" charset="0"/>
              <a:buNone/>
              <a:tabLst/>
              <a:defRPr/>
            </a:pPr>
            <a:r>
              <a:rPr kumimoji="0" lang="fr-FR"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3"/>
              </a:rPr>
              <a:t>L’engagement de l’Afrique de l’Ouest et du Centre pour des adolescents et des jeunes éduqués, en bonne santé et épanouis – Chaire UNESCO Educations et Santé</a:t>
            </a:r>
            <a:endParaRPr kumimoji="0" lang="fr-FR" sz="11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 name="ZoneTexte 4">
            <a:extLst>
              <a:ext uri="{FF2B5EF4-FFF2-40B4-BE49-F238E27FC236}">
                <a16:creationId xmlns:a16="http://schemas.microsoft.com/office/drawing/2014/main" id="{453BC73F-F296-5C4A-111E-29D19F459BE6}"/>
              </a:ext>
            </a:extLst>
          </p:cNvPr>
          <p:cNvSpPr txBox="1"/>
          <p:nvPr/>
        </p:nvSpPr>
        <p:spPr>
          <a:xfrm>
            <a:off x="3295649" y="475284"/>
            <a:ext cx="8029691" cy="892552"/>
          </a:xfrm>
          <a:prstGeom prst="rect">
            <a:avLst/>
          </a:prstGeom>
          <a:noFill/>
        </p:spPr>
        <p:txBody>
          <a:bodyPr wrap="square">
            <a:spAutoFit/>
          </a:bodyPr>
          <a:lstStyle/>
          <a:p>
            <a:pPr algn="ctr">
              <a:spcBef>
                <a:spcPts val="0"/>
              </a:spcBef>
              <a:spcAft>
                <a:spcPts val="2400"/>
              </a:spcAft>
              <a:buClr>
                <a:srgbClr val="58C3EB"/>
              </a:buClr>
            </a:pPr>
            <a:r>
              <a:rPr lang="fr-FR" sz="2600" b="1" dirty="0">
                <a:solidFill>
                  <a:srgbClr val="E62D5B"/>
                </a:solidFill>
                <a:latin typeface="Arial Black" panose="020B0A04020102020204" pitchFamily="34" charset="0"/>
              </a:rPr>
              <a:t>L'engagement de l'Afrique de l'Ouest et du centre pour l'éducation des jeunes</a:t>
            </a:r>
          </a:p>
        </p:txBody>
      </p:sp>
    </p:spTree>
    <p:extLst>
      <p:ext uri="{BB962C8B-B14F-4D97-AF65-F5344CB8AC3E}">
        <p14:creationId xmlns:p14="http://schemas.microsoft.com/office/powerpoint/2010/main" val="37749822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3C2D080-8600-D24E-A1AA-9F63844E4FB8}"/>
              </a:ext>
            </a:extLst>
          </p:cNvPr>
          <p:cNvSpPr>
            <a:spLocks noGrp="1"/>
          </p:cNvSpPr>
          <p:nvPr>
            <p:ph type="title"/>
          </p:nvPr>
        </p:nvSpPr>
        <p:spPr>
          <a:xfrm>
            <a:off x="160020" y="2541061"/>
            <a:ext cx="3160459" cy="1144800"/>
          </a:xfrm>
        </p:spPr>
        <p:txBody>
          <a:bodyPr anchor="b"/>
          <a:lstStyle/>
          <a:p>
            <a:pPr algn="ctr"/>
            <a:r>
              <a:rPr lang="fr-FR" sz="2800" noProof="0" dirty="0">
                <a:latin typeface="Arial Black" panose="020B0A04020102020204" pitchFamily="34" charset="0"/>
                <a:cs typeface="Arial"/>
              </a:rPr>
              <a:t>Messages clés</a:t>
            </a:r>
            <a:br>
              <a:rPr lang="fr-FR" sz="2800" noProof="0" dirty="0">
                <a:latin typeface="Arial Black" panose="020B0A04020102020204" pitchFamily="34" charset="0"/>
                <a:cs typeface="Arial"/>
              </a:rPr>
            </a:br>
            <a:endParaRPr lang="fr-FR" sz="2800" noProof="0" dirty="0">
              <a:latin typeface="Arial Black" panose="020B0A04020102020204" pitchFamily="34" charset="0"/>
              <a:cs typeface="Arial"/>
            </a:endParaRPr>
          </a:p>
        </p:txBody>
      </p:sp>
      <p:sp>
        <p:nvSpPr>
          <p:cNvPr id="3" name="Espace réservé du texte 2">
            <a:extLst>
              <a:ext uri="{FF2B5EF4-FFF2-40B4-BE49-F238E27FC236}">
                <a16:creationId xmlns:a16="http://schemas.microsoft.com/office/drawing/2014/main" id="{D5F00CB6-75E0-6143-B4F5-330C3E7E3AAC}"/>
              </a:ext>
            </a:extLst>
          </p:cNvPr>
          <p:cNvSpPr>
            <a:spLocks noGrp="1"/>
          </p:cNvSpPr>
          <p:nvPr>
            <p:ph idx="1"/>
          </p:nvPr>
        </p:nvSpPr>
        <p:spPr>
          <a:xfrm>
            <a:off x="3211705" y="1020871"/>
            <a:ext cx="8549765" cy="5111572"/>
          </a:xfrm>
        </p:spPr>
        <p:txBody>
          <a:bodyPr numCol="1"/>
          <a:lstStyle/>
          <a:p>
            <a:pPr marL="342900" indent="-342900">
              <a:buClr>
                <a:srgbClr val="58C3EB"/>
              </a:buClr>
              <a:buFont typeface="Arial" panose="020B0604020202020204" pitchFamily="34" charset="0"/>
              <a:buChar char="•"/>
            </a:pPr>
            <a:r>
              <a:rPr lang="fr-FR" noProof="0" dirty="0"/>
              <a:t>En alignant les politiques publiques sur celles qui ont fait leurs preuves, il est possible de lutter efficacement contre </a:t>
            </a:r>
            <a:r>
              <a:rPr lang="fr-FR" dirty="0"/>
              <a:t>le</a:t>
            </a:r>
            <a:r>
              <a:rPr lang="fr-FR" noProof="0" dirty="0"/>
              <a:t> sida.</a:t>
            </a:r>
          </a:p>
          <a:p>
            <a:pPr marL="342900" indent="-342900">
              <a:buClr>
                <a:srgbClr val="58C3EB"/>
              </a:buClr>
              <a:buFont typeface="Arial" panose="020B0604020202020204" pitchFamily="34" charset="0"/>
              <a:buChar char="•"/>
            </a:pPr>
            <a:r>
              <a:rPr lang="fr-FR" noProof="0" dirty="0"/>
              <a:t>Les pays de la région doivent mettre en place un environnement propice à la pleine participation des adolescents en tant que partie-prenante pour la fourniture de services et de la réponse en santé publique. </a:t>
            </a:r>
          </a:p>
          <a:p>
            <a:pPr marL="342900" indent="-342900">
              <a:buClr>
                <a:srgbClr val="58C3EB"/>
              </a:buClr>
              <a:buFont typeface="Arial" panose="020B0604020202020204" pitchFamily="34" charset="0"/>
              <a:buChar char="•"/>
            </a:pPr>
            <a:r>
              <a:rPr lang="fr-FR" noProof="0" dirty="0"/>
              <a:t>L’accès aux traitements et aux soins présente des disparités. </a:t>
            </a:r>
          </a:p>
          <a:p>
            <a:pPr marL="342900" indent="-342900">
              <a:buClr>
                <a:srgbClr val="58C3EB"/>
              </a:buClr>
              <a:buFont typeface="Arial" panose="020B0604020202020204" pitchFamily="34" charset="0"/>
              <a:buChar char="•"/>
            </a:pPr>
            <a:r>
              <a:rPr lang="fr-FR" noProof="0" dirty="0"/>
              <a:t>Les pays doivent élaborer des stratégies en tenant compte des droits de la personne, de la violence basée sur le genre, de la stigmatisation et aussi de la mobilisation de fond domestique, c’est en cela que l’accès aux services de prévention et de traitement répondront aux besoins des adolescents, des jeunes femmes et des groupes clés. </a:t>
            </a:r>
          </a:p>
          <a:p>
            <a:pPr marL="0" indent="0">
              <a:buClr>
                <a:srgbClr val="58C3EB"/>
              </a:buClr>
              <a:buNone/>
            </a:pPr>
            <a:r>
              <a:rPr lang="fr-FR" sz="2400" b="1" i="1" noProof="0" dirty="0"/>
              <a:t>Mettre fin au sida est possible !!!!!</a:t>
            </a:r>
            <a:endParaRPr lang="fr-FR" noProof="0" dirty="0"/>
          </a:p>
        </p:txBody>
      </p:sp>
    </p:spTree>
    <p:extLst>
      <p:ext uri="{BB962C8B-B14F-4D97-AF65-F5344CB8AC3E}">
        <p14:creationId xmlns:p14="http://schemas.microsoft.com/office/powerpoint/2010/main" val="30952852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D72629-0D06-E45C-8F4F-D2FA5E3943C2}"/>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9CF15747-77D7-4B83-CEE1-073FA0CB1212}"/>
              </a:ext>
            </a:extLst>
          </p:cNvPr>
          <p:cNvSpPr>
            <a:spLocks noGrp="1"/>
          </p:cNvSpPr>
          <p:nvPr>
            <p:ph type="title"/>
          </p:nvPr>
        </p:nvSpPr>
        <p:spPr>
          <a:xfrm>
            <a:off x="305617" y="305098"/>
            <a:ext cx="11580766" cy="548342"/>
          </a:xfrm>
        </p:spPr>
        <p:txBody>
          <a:bodyPr/>
          <a:lstStyle/>
          <a:p>
            <a:pPr algn="ctr"/>
            <a:r>
              <a:rPr lang="fr-FR" sz="2800" dirty="0"/>
              <a:t>Actions clés </a:t>
            </a:r>
            <a:r>
              <a:rPr lang="fr-FR" sz="2800" dirty="0">
                <a:solidFill>
                  <a:srgbClr val="57C3EB"/>
                </a:solidFill>
                <a:latin typeface="Arial Black" panose="020B0A04020102020204" pitchFamily="34" charset="0"/>
                <a:cs typeface="Arial" panose="020B0604020202020204" pitchFamily="34" charset="0"/>
              </a:rPr>
              <a:t>au niveau du district </a:t>
            </a:r>
            <a:r>
              <a:rPr lang="fr-FR" sz="2800" dirty="0"/>
              <a:t>1/2</a:t>
            </a:r>
          </a:p>
        </p:txBody>
      </p:sp>
      <p:sp>
        <p:nvSpPr>
          <p:cNvPr id="3" name="Espace réservé du contenu 2">
            <a:extLst>
              <a:ext uri="{FF2B5EF4-FFF2-40B4-BE49-F238E27FC236}">
                <a16:creationId xmlns:a16="http://schemas.microsoft.com/office/drawing/2014/main" id="{9AF844AE-D56D-BC6D-6A38-CED4ADBE8CAE}"/>
              </a:ext>
            </a:extLst>
          </p:cNvPr>
          <p:cNvSpPr>
            <a:spLocks noGrp="1"/>
          </p:cNvSpPr>
          <p:nvPr>
            <p:ph idx="1"/>
          </p:nvPr>
        </p:nvSpPr>
        <p:spPr>
          <a:xfrm>
            <a:off x="585788" y="923109"/>
            <a:ext cx="10772775" cy="5275557"/>
          </a:xfrm>
        </p:spPr>
        <p:txBody>
          <a:bodyPr/>
          <a:lstStyle/>
          <a:p>
            <a:pPr marL="0" indent="0">
              <a:buClr>
                <a:srgbClr val="009CDE"/>
              </a:buClr>
              <a:buNone/>
            </a:pPr>
            <a:r>
              <a:rPr lang="fr-FR" sz="1800" b="1" u="sng" noProof="0" dirty="0"/>
              <a:t>Renforcement des activités de prévention au niveau communautaire</a:t>
            </a:r>
          </a:p>
          <a:p>
            <a:pPr>
              <a:buClr>
                <a:srgbClr val="009CDE"/>
              </a:buClr>
            </a:pPr>
            <a:r>
              <a:rPr lang="fr-FR" sz="1800" noProof="0" dirty="0"/>
              <a:t>Renforcer les activités de prévention en communauté (dépistage, distribution de préservatif), la stratégie Index testing</a:t>
            </a:r>
            <a:r>
              <a:rPr lang="fr-FR" sz="1800" dirty="0"/>
              <a:t> ainsi que </a:t>
            </a:r>
            <a:r>
              <a:rPr lang="fr-FR" sz="1800" noProof="0" dirty="0"/>
              <a:t>le dépistage communautaire qui consiste à former les Pairs Éducateurs sur le conseil dépistage du VIH et eux à leur tour propose le dépistage à leur pair.</a:t>
            </a:r>
          </a:p>
          <a:p>
            <a:pPr>
              <a:buClr>
                <a:srgbClr val="009CDE"/>
              </a:buClr>
            </a:pPr>
            <a:r>
              <a:rPr lang="fr-FR" sz="1800" noProof="0" dirty="0"/>
              <a:t>Assurer la disponibilité de l’auto-dépistage, coordonner les actions de prévention, notamment la prévention de la transmission mère-enfant (PTME) et promouvoir l'implication des communautés dans la prévention et la prise en charge du VIH.</a:t>
            </a:r>
          </a:p>
          <a:p>
            <a:pPr marL="0" indent="0">
              <a:buClr>
                <a:srgbClr val="009CDE"/>
              </a:buClr>
              <a:buNone/>
            </a:pPr>
            <a:r>
              <a:rPr lang="fr-FR" sz="1800" b="1" u="sng" noProof="0" dirty="0"/>
              <a:t>Disponibilité des intrants et médicaments et du suivi du traitement</a:t>
            </a:r>
            <a:r>
              <a:rPr lang="fr-FR" sz="1800" b="1" noProof="0" dirty="0"/>
              <a:t> </a:t>
            </a:r>
          </a:p>
          <a:p>
            <a:pPr>
              <a:buClr>
                <a:srgbClr val="009CDE"/>
              </a:buClr>
            </a:pPr>
            <a:r>
              <a:rPr lang="fr-FR" sz="1800" noProof="0" dirty="0"/>
              <a:t>Assurer la disponibilité effective des intrants et médicaments pour la prévention et la prise en charge des IST/ VIH (quantification, inventaire, remplissage des outils de gestion</a:t>
            </a:r>
          </a:p>
          <a:p>
            <a:pPr>
              <a:buClr>
                <a:srgbClr val="009CDE"/>
              </a:buClr>
            </a:pPr>
            <a:r>
              <a:rPr lang="fr-FR" sz="1800" noProof="0" dirty="0"/>
              <a:t>Superviser le dépistage du VIH et l'accès aux traitements antirétroviraux (ARV).</a:t>
            </a:r>
          </a:p>
          <a:p>
            <a:pPr>
              <a:buClr>
                <a:srgbClr val="009CDE"/>
              </a:buClr>
            </a:pPr>
            <a:r>
              <a:rPr lang="fr-FR" sz="1800" noProof="0" dirty="0"/>
              <a:t>S'assurer que le traitement est administré et qu'il est suivi, pour maintenir la suppression de la charge virale et préserver la santé des patients. </a:t>
            </a:r>
          </a:p>
          <a:p>
            <a:pPr>
              <a:buClr>
                <a:srgbClr val="009CDE"/>
              </a:buClr>
            </a:pPr>
            <a:endParaRPr lang="fr-FR" sz="2200" noProof="0" dirty="0"/>
          </a:p>
        </p:txBody>
      </p:sp>
    </p:spTree>
    <p:extLst>
      <p:ext uri="{BB962C8B-B14F-4D97-AF65-F5344CB8AC3E}">
        <p14:creationId xmlns:p14="http://schemas.microsoft.com/office/powerpoint/2010/main" val="38820299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FB47C2-4AB4-E35D-6737-5CC9EAE37746}"/>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711A984B-ABF1-BD01-516B-3EBAF25ECDAD}"/>
              </a:ext>
            </a:extLst>
          </p:cNvPr>
          <p:cNvSpPr>
            <a:spLocks noGrp="1"/>
          </p:cNvSpPr>
          <p:nvPr>
            <p:ph type="title"/>
          </p:nvPr>
        </p:nvSpPr>
        <p:spPr>
          <a:xfrm>
            <a:off x="305617" y="305098"/>
            <a:ext cx="11052946" cy="548342"/>
          </a:xfrm>
        </p:spPr>
        <p:txBody>
          <a:bodyPr/>
          <a:lstStyle/>
          <a:p>
            <a:pPr algn="ctr"/>
            <a:r>
              <a:rPr lang="fr-FR" sz="2800" dirty="0"/>
              <a:t>Actions clés </a:t>
            </a:r>
            <a:r>
              <a:rPr lang="fr-FR" sz="2800" dirty="0">
                <a:solidFill>
                  <a:srgbClr val="57C3EB"/>
                </a:solidFill>
                <a:latin typeface="Arial Black" panose="020B0A04020102020204" pitchFamily="34" charset="0"/>
                <a:cs typeface="Arial" panose="020B0604020202020204" pitchFamily="34" charset="0"/>
              </a:rPr>
              <a:t>au niveau du district 2</a:t>
            </a:r>
            <a:r>
              <a:rPr lang="fr-FR" sz="2800" dirty="0"/>
              <a:t>/2</a:t>
            </a:r>
          </a:p>
        </p:txBody>
      </p:sp>
      <p:sp>
        <p:nvSpPr>
          <p:cNvPr id="3" name="Espace réservé du contenu 2">
            <a:extLst>
              <a:ext uri="{FF2B5EF4-FFF2-40B4-BE49-F238E27FC236}">
                <a16:creationId xmlns:a16="http://schemas.microsoft.com/office/drawing/2014/main" id="{4EE358BD-5C9F-DE5F-79BF-F4D41062BDE2}"/>
              </a:ext>
            </a:extLst>
          </p:cNvPr>
          <p:cNvSpPr>
            <a:spLocks noGrp="1"/>
          </p:cNvSpPr>
          <p:nvPr>
            <p:ph idx="1"/>
          </p:nvPr>
        </p:nvSpPr>
        <p:spPr>
          <a:xfrm>
            <a:off x="585788" y="923109"/>
            <a:ext cx="10772775" cy="5275557"/>
          </a:xfrm>
        </p:spPr>
        <p:txBody>
          <a:bodyPr/>
          <a:lstStyle/>
          <a:p>
            <a:pPr marL="0" indent="0">
              <a:buClr>
                <a:srgbClr val="009CDE"/>
              </a:buClr>
              <a:buNone/>
            </a:pPr>
            <a:r>
              <a:rPr lang="fr-FR" sz="1800" b="1" u="sng" dirty="0"/>
              <a:t>Renforcement des capacités des prestataires de santé</a:t>
            </a:r>
          </a:p>
          <a:p>
            <a:pPr>
              <a:buClr>
                <a:srgbClr val="009CDE"/>
              </a:buClr>
            </a:pPr>
            <a:r>
              <a:rPr lang="fr-FR" sz="1800" dirty="0"/>
              <a:t>Faire le renforcement continu des capacités prestataires (publics et privés) sur la prévention et la prise en charge des IST/ VIH</a:t>
            </a:r>
          </a:p>
          <a:p>
            <a:pPr>
              <a:buClr>
                <a:srgbClr val="009CDE"/>
              </a:buClr>
            </a:pPr>
            <a:r>
              <a:rPr lang="fr-FR" sz="1800" dirty="0"/>
              <a:t>Superviser le personnel de santé et s'assurer que les normes de soins sont respectées. </a:t>
            </a:r>
          </a:p>
          <a:p>
            <a:pPr>
              <a:buClr>
                <a:srgbClr val="009CDE"/>
              </a:buClr>
            </a:pPr>
            <a:r>
              <a:rPr lang="fr-FR" sz="1800" dirty="0"/>
              <a:t>Évaluer et renforcer les capacités du personnel de santé et des structures de soins du district par un mentorat/Coaching régulier des prestataires de santé sur le terrain</a:t>
            </a:r>
          </a:p>
          <a:p>
            <a:pPr marL="0" indent="0">
              <a:buClr>
                <a:srgbClr val="009CDE"/>
              </a:buClr>
              <a:buNone/>
            </a:pPr>
            <a:r>
              <a:rPr lang="fr-FR" sz="1800" b="1" u="sng" dirty="0"/>
              <a:t>Implications des acteurs et coordination du partenariat  </a:t>
            </a:r>
          </a:p>
          <a:p>
            <a:pPr>
              <a:buClr>
                <a:srgbClr val="009CDE"/>
              </a:buClr>
            </a:pPr>
            <a:r>
              <a:rPr lang="fr-FR" sz="1800" dirty="0"/>
              <a:t>Impliquer les organisations de la société civile dans les activités de sensibilisation des communautés sur la prévention des IST/VIH en assurant la liaison entre les structures de santé du district et le niveau supérieur (régional et national). </a:t>
            </a:r>
          </a:p>
          <a:p>
            <a:pPr>
              <a:buClr>
                <a:srgbClr val="009CDE"/>
              </a:buClr>
            </a:pPr>
            <a:r>
              <a:rPr lang="fr-FR" sz="1800" dirty="0"/>
              <a:t>Coordonner les activités avec les autres acteurs (ONG, associations, communautés) et veiller au bon fonctionnement des structures de dialogue et des modèles de soins.</a:t>
            </a:r>
          </a:p>
          <a:p>
            <a:pPr marL="0" indent="0">
              <a:buClr>
                <a:srgbClr val="009CDE"/>
              </a:buClr>
              <a:buNone/>
            </a:pPr>
            <a:r>
              <a:rPr lang="fr-FR" sz="1800" b="1" u="sng" dirty="0"/>
              <a:t>Collecte, suivi et partage des données </a:t>
            </a:r>
          </a:p>
          <a:p>
            <a:pPr>
              <a:buClr>
                <a:srgbClr val="009CDE"/>
              </a:buClr>
            </a:pPr>
            <a:r>
              <a:rPr lang="fr-FR" sz="1800" dirty="0"/>
              <a:t>Collecter et analyser les données de santé pour évaluer la performance du district en matière de lutte contre le VIH et rédiger des rapports pour le ministère de la Santé publique.</a:t>
            </a:r>
          </a:p>
          <a:p>
            <a:pPr>
              <a:buClr>
                <a:srgbClr val="009CDE"/>
              </a:buClr>
            </a:pPr>
            <a:endParaRPr lang="fr-FR" sz="2200" dirty="0"/>
          </a:p>
        </p:txBody>
      </p:sp>
    </p:spTree>
    <p:extLst>
      <p:ext uri="{BB962C8B-B14F-4D97-AF65-F5344CB8AC3E}">
        <p14:creationId xmlns:p14="http://schemas.microsoft.com/office/powerpoint/2010/main" val="14251369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07AF0B-4073-4DBC-959B-6AF023D87EA3}"/>
              </a:ext>
            </a:extLst>
          </p:cNvPr>
          <p:cNvSpPr>
            <a:spLocks noGrp="1"/>
          </p:cNvSpPr>
          <p:nvPr>
            <p:ph type="ctrTitle"/>
          </p:nvPr>
        </p:nvSpPr>
        <p:spPr>
          <a:xfrm>
            <a:off x="1533525" y="1503363"/>
            <a:ext cx="9144000" cy="2387600"/>
          </a:xfrm>
        </p:spPr>
        <p:txBody>
          <a:bodyPr/>
          <a:lstStyle/>
          <a:p>
            <a:r>
              <a:rPr lang="fr-FR" noProof="0" dirty="0"/>
              <a:t>RÉFÉRENCES</a:t>
            </a:r>
          </a:p>
        </p:txBody>
      </p:sp>
    </p:spTree>
    <p:extLst>
      <p:ext uri="{BB962C8B-B14F-4D97-AF65-F5344CB8AC3E}">
        <p14:creationId xmlns:p14="http://schemas.microsoft.com/office/powerpoint/2010/main" val="31800917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4B9D498-F753-9544-9976-76B64BD78343}"/>
              </a:ext>
            </a:extLst>
          </p:cNvPr>
          <p:cNvSpPr>
            <a:spLocks noGrp="1"/>
          </p:cNvSpPr>
          <p:nvPr>
            <p:ph type="title"/>
          </p:nvPr>
        </p:nvSpPr>
        <p:spPr/>
        <p:txBody>
          <a:bodyPr/>
          <a:lstStyle/>
          <a:p>
            <a:r>
              <a:rPr lang="fr-FR" sz="2800" noProof="0" dirty="0"/>
              <a:t>Plan du module</a:t>
            </a:r>
          </a:p>
        </p:txBody>
      </p:sp>
      <p:sp>
        <p:nvSpPr>
          <p:cNvPr id="2" name="Subtitle 1">
            <a:extLst>
              <a:ext uri="{FF2B5EF4-FFF2-40B4-BE49-F238E27FC236}">
                <a16:creationId xmlns:a16="http://schemas.microsoft.com/office/drawing/2014/main" id="{7D90C0A5-A684-5645-8E93-0DEA08F3B27C}"/>
              </a:ext>
            </a:extLst>
          </p:cNvPr>
          <p:cNvSpPr>
            <a:spLocks noGrp="1"/>
          </p:cNvSpPr>
          <p:nvPr>
            <p:ph type="body" sz="quarter" idx="13"/>
          </p:nvPr>
        </p:nvSpPr>
        <p:spPr/>
        <p:txBody>
          <a:bodyPr/>
          <a:lstStyle/>
          <a:p>
            <a:r>
              <a:rPr lang="fr-FR" sz="2400" b="1" noProof="0" dirty="0">
                <a:solidFill>
                  <a:srgbClr val="58C3EB"/>
                </a:solidFill>
              </a:rPr>
              <a:t>PERSPECTIVE GLOBALE</a:t>
            </a:r>
          </a:p>
          <a:p>
            <a:endParaRPr lang="fr-FR" sz="2400" b="1" noProof="0" dirty="0"/>
          </a:p>
          <a:p>
            <a:pPr lvl="1">
              <a:buClr>
                <a:srgbClr val="58C3EB"/>
              </a:buClr>
              <a:buFont typeface="Wingdings" panose="05000000000000000000" pitchFamily="2" charset="2"/>
              <a:buChar char="ü"/>
            </a:pPr>
            <a:r>
              <a:rPr lang="fr-FR" sz="2200" noProof="0" dirty="0"/>
              <a:t>Définition des concepts clés liés au VIH</a:t>
            </a:r>
          </a:p>
          <a:p>
            <a:pPr lvl="1">
              <a:buClr>
                <a:srgbClr val="58C3EB"/>
              </a:buClr>
              <a:buFont typeface="Wingdings" panose="05000000000000000000" pitchFamily="2" charset="2"/>
              <a:buChar char="ü"/>
            </a:pPr>
            <a:r>
              <a:rPr lang="fr-FR" sz="2200" noProof="0" dirty="0"/>
              <a:t>Rationnel en matière de prévention de l’infection à VIH</a:t>
            </a:r>
          </a:p>
          <a:p>
            <a:pPr lvl="1">
              <a:buClr>
                <a:srgbClr val="58C3EB"/>
              </a:buClr>
              <a:buFont typeface="Wingdings" panose="05000000000000000000" pitchFamily="2" charset="2"/>
              <a:buChar char="ü"/>
            </a:pPr>
            <a:r>
              <a:rPr lang="fr-FR" sz="2200" noProof="0" dirty="0"/>
              <a:t>Considérations d’ordre programmatique</a:t>
            </a:r>
          </a:p>
          <a:p>
            <a:pPr lvl="1">
              <a:buClr>
                <a:srgbClr val="58C3EB"/>
              </a:buClr>
              <a:buFont typeface="Wingdings" panose="05000000000000000000" pitchFamily="2" charset="2"/>
              <a:buChar char="ü"/>
            </a:pPr>
            <a:r>
              <a:rPr lang="fr-FR" sz="2200" noProof="0" dirty="0"/>
              <a:t>Lignes directrices en matière de prévention</a:t>
            </a:r>
            <a:endParaRPr lang="fr-FR" sz="2400" b="1" noProof="0" dirty="0"/>
          </a:p>
          <a:p>
            <a:endParaRPr lang="fr-FR" sz="2400" b="1" noProof="0" dirty="0"/>
          </a:p>
          <a:p>
            <a:r>
              <a:rPr lang="fr-FR" sz="2400" b="1" noProof="0" dirty="0">
                <a:solidFill>
                  <a:srgbClr val="58C3EB"/>
                </a:solidFill>
              </a:rPr>
              <a:t>PERSPECTIVES REGIONALES</a:t>
            </a:r>
          </a:p>
          <a:p>
            <a:endParaRPr lang="fr-FR" sz="2400" b="1" noProof="0" dirty="0"/>
          </a:p>
          <a:p>
            <a:pPr lvl="1">
              <a:buClr>
                <a:srgbClr val="58C3EB"/>
              </a:buClr>
              <a:buFont typeface="Wingdings" panose="05000000000000000000" pitchFamily="2" charset="2"/>
              <a:buChar char="ü"/>
            </a:pPr>
            <a:r>
              <a:rPr lang="fr-FR" sz="2200" noProof="0" dirty="0"/>
              <a:t>Contexte régional (pays francophones)</a:t>
            </a:r>
          </a:p>
          <a:p>
            <a:pPr lvl="1">
              <a:buClr>
                <a:srgbClr val="58C3EB"/>
              </a:buClr>
              <a:buFont typeface="Wingdings" panose="05000000000000000000" pitchFamily="2" charset="2"/>
              <a:buChar char="ü"/>
            </a:pPr>
            <a:r>
              <a:rPr lang="fr-FR" sz="2200" noProof="0" dirty="0"/>
              <a:t>Défis et initiatives régionales</a:t>
            </a:r>
          </a:p>
          <a:p>
            <a:pPr lvl="1">
              <a:buClr>
                <a:srgbClr val="58C3EB"/>
              </a:buClr>
              <a:buFont typeface="Wingdings" panose="05000000000000000000" pitchFamily="2" charset="2"/>
              <a:buChar char="ü"/>
            </a:pPr>
            <a:r>
              <a:rPr lang="fr-FR" sz="2200" noProof="0" dirty="0"/>
              <a:t>Principaux messages sur la prévention de l’infection à VIH</a:t>
            </a:r>
          </a:p>
          <a:p>
            <a:endParaRPr lang="fr-FR" noProof="0" dirty="0"/>
          </a:p>
        </p:txBody>
      </p:sp>
    </p:spTree>
    <p:extLst>
      <p:ext uri="{BB962C8B-B14F-4D97-AF65-F5344CB8AC3E}">
        <p14:creationId xmlns:p14="http://schemas.microsoft.com/office/powerpoint/2010/main" val="18348938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2EB6DE-D893-4B64-BB22-C49552397B6D}"/>
              </a:ext>
            </a:extLst>
          </p:cNvPr>
          <p:cNvSpPr>
            <a:spLocks noGrp="1"/>
          </p:cNvSpPr>
          <p:nvPr>
            <p:ph type="title"/>
          </p:nvPr>
        </p:nvSpPr>
        <p:spPr>
          <a:xfrm>
            <a:off x="631066" y="314077"/>
            <a:ext cx="9337882" cy="556591"/>
          </a:xfrm>
        </p:spPr>
        <p:txBody>
          <a:bodyPr/>
          <a:lstStyle/>
          <a:p>
            <a:r>
              <a:rPr lang="fr-FR" sz="2800" noProof="0" dirty="0"/>
              <a:t>Références</a:t>
            </a:r>
          </a:p>
        </p:txBody>
      </p:sp>
      <p:sp>
        <p:nvSpPr>
          <p:cNvPr id="3" name="Text Placeholder 2">
            <a:extLst>
              <a:ext uri="{FF2B5EF4-FFF2-40B4-BE49-F238E27FC236}">
                <a16:creationId xmlns:a16="http://schemas.microsoft.com/office/drawing/2014/main" id="{EAFCAA54-80E3-40B9-A8C5-BDAC04B71A02}"/>
              </a:ext>
            </a:extLst>
          </p:cNvPr>
          <p:cNvSpPr>
            <a:spLocks noGrp="1"/>
          </p:cNvSpPr>
          <p:nvPr>
            <p:ph type="body" sz="quarter" idx="13"/>
          </p:nvPr>
        </p:nvSpPr>
        <p:spPr>
          <a:xfrm>
            <a:off x="631825" y="975675"/>
            <a:ext cx="10860586" cy="5329707"/>
          </a:xfrm>
        </p:spPr>
        <p:txBody>
          <a:bodyPr numCol="1"/>
          <a:lstStyle/>
          <a:p>
            <a:pPr marL="342900" lvl="0" indent="-342900" rtl="0">
              <a:lnSpc>
                <a:spcPct val="107000"/>
              </a:lnSpc>
              <a:buClr>
                <a:srgbClr val="58C3EB"/>
              </a:buClr>
              <a:buFont typeface="+mj-lt"/>
              <a:buAutoNum type="arabicPeriod"/>
            </a:pPr>
            <a:r>
              <a:rPr lang="fr-FR" sz="1700" noProof="0" dirty="0">
                <a:effectLst/>
                <a:ea typeface="Calibri" panose="020F0502020204030204" pitchFamily="34" charset="0"/>
              </a:rPr>
              <a:t>Recommandations de l’OMS relatives à la santé et aux droits des adolescents en matière de sexualité et de reproduction [WHO recommendations on adolescent sexual and reproductive health and rights]. Genève, Organisation mondiale de la Santé, 2019. ISBN: 978 92 4 2514605. </a:t>
            </a:r>
            <a:r>
              <a:rPr lang="fr-FR" sz="1700" noProof="0" dirty="0">
                <a:effectLst/>
                <a:ea typeface="Calibri" panose="020F0502020204030204" pitchFamily="34" charset="0"/>
                <a:hlinkClick r:id="rId2"/>
              </a:rPr>
              <a:t>https://apps.who.int/iris/bitstream/handle/10665/311413/9789242514605-fre.pdf?ua=1</a:t>
            </a:r>
            <a:r>
              <a:rPr lang="fr-FR" sz="1700" noProof="0" dirty="0">
                <a:effectLst/>
                <a:ea typeface="Calibri" panose="020F0502020204030204" pitchFamily="34" charset="0"/>
              </a:rPr>
              <a:t> </a:t>
            </a:r>
          </a:p>
          <a:p>
            <a:pPr marL="342900" lvl="0" indent="-342900" rtl="0">
              <a:lnSpc>
                <a:spcPct val="107000"/>
              </a:lnSpc>
              <a:buClr>
                <a:srgbClr val="58C3EB"/>
              </a:buClr>
              <a:buFont typeface="+mj-lt"/>
              <a:buAutoNum type="arabicPeriod"/>
            </a:pPr>
            <a:r>
              <a:rPr lang="fr-FR" sz="1700" noProof="0" dirty="0">
                <a:effectLst/>
                <a:ea typeface="Calibri" panose="020F0502020204030204" pitchFamily="34" charset="0"/>
              </a:rPr>
              <a:t>Joint United Nations Programme on HIV/AIDS (UNAIDS). AIDS, crisis and the power to transform: Global AIDS Update 2025. Geneva: UNAIDS; 2025. Available </a:t>
            </a:r>
            <a:r>
              <a:rPr lang="fr-FR" sz="1700" noProof="0" dirty="0" err="1">
                <a:effectLst/>
                <a:ea typeface="Calibri" panose="020F0502020204030204" pitchFamily="34" charset="0"/>
              </a:rPr>
              <a:t>from</a:t>
            </a:r>
            <a:r>
              <a:rPr lang="fr-FR" sz="1700" noProof="0" dirty="0">
                <a:effectLst/>
                <a:ea typeface="Calibri" panose="020F0502020204030204" pitchFamily="34" charset="0"/>
              </a:rPr>
              <a:t>: </a:t>
            </a:r>
            <a:r>
              <a:rPr lang="fr-FR" sz="1700" noProof="0" dirty="0">
                <a:effectLst/>
                <a:ea typeface="Calibri" panose="020F0502020204030204" pitchFamily="34" charset="0"/>
                <a:hlinkClick r:id="rId3"/>
              </a:rPr>
              <a:t>https://www.unaids.org/sites/default/files/2025-07/2025-global-aids-update-JC3153_en.pdf</a:t>
            </a:r>
            <a:r>
              <a:rPr lang="fr-FR" sz="1700" noProof="0" dirty="0">
                <a:effectLst/>
                <a:ea typeface="Calibri" panose="020F0502020204030204" pitchFamily="34" charset="0"/>
              </a:rPr>
              <a:t>   </a:t>
            </a:r>
          </a:p>
          <a:p>
            <a:pPr marL="342900" lvl="0" indent="-342900" rtl="0">
              <a:lnSpc>
                <a:spcPct val="107000"/>
              </a:lnSpc>
              <a:buClr>
                <a:srgbClr val="58C3EB"/>
              </a:buClr>
              <a:buFont typeface="+mj-lt"/>
              <a:buAutoNum type="arabicPeriod"/>
            </a:pPr>
            <a:r>
              <a:rPr lang="fr-FR" sz="1700" noProof="0" dirty="0">
                <a:effectLst/>
                <a:ea typeface="Calibri" panose="020F0502020204030204" pitchFamily="34" charset="0"/>
              </a:rPr>
              <a:t>World Health </a:t>
            </a:r>
            <a:r>
              <a:rPr lang="fr-FR" sz="1700" noProof="0" dirty="0" err="1">
                <a:effectLst/>
                <a:ea typeface="Calibri" panose="020F0502020204030204" pitchFamily="34" charset="0"/>
              </a:rPr>
              <a:t>Organization</a:t>
            </a:r>
            <a:r>
              <a:rPr lang="fr-FR" sz="1700" noProof="0" dirty="0">
                <a:effectLst/>
                <a:ea typeface="Calibri" panose="020F0502020204030204" pitchFamily="34" charset="0"/>
              </a:rPr>
              <a:t> (WHO). HIV </a:t>
            </a:r>
            <a:r>
              <a:rPr lang="fr-FR" sz="1700" noProof="0" dirty="0" err="1">
                <a:effectLst/>
                <a:ea typeface="Calibri" panose="020F0502020204030204" pitchFamily="34" charset="0"/>
              </a:rPr>
              <a:t>statistics</a:t>
            </a:r>
            <a:r>
              <a:rPr lang="fr-FR" sz="1700" noProof="0" dirty="0">
                <a:effectLst/>
                <a:ea typeface="Calibri" panose="020F0502020204030204" pitchFamily="34" charset="0"/>
              </a:rPr>
              <a:t>, </a:t>
            </a:r>
            <a:r>
              <a:rPr lang="fr-FR" sz="1700" noProof="0" dirty="0" err="1">
                <a:effectLst/>
                <a:ea typeface="Calibri" panose="020F0502020204030204" pitchFamily="34" charset="0"/>
              </a:rPr>
              <a:t>globally</a:t>
            </a:r>
            <a:r>
              <a:rPr lang="fr-FR" sz="1700" noProof="0" dirty="0">
                <a:effectLst/>
                <a:ea typeface="Calibri" panose="020F0502020204030204" pitchFamily="34" charset="0"/>
              </a:rPr>
              <a:t> and by WHO </a:t>
            </a:r>
            <a:r>
              <a:rPr lang="fr-FR" sz="1700" noProof="0" dirty="0" err="1">
                <a:effectLst/>
                <a:ea typeface="Calibri" panose="020F0502020204030204" pitchFamily="34" charset="0"/>
              </a:rPr>
              <a:t>region</a:t>
            </a:r>
            <a:r>
              <a:rPr lang="fr-FR" sz="1700" noProof="0" dirty="0">
                <a:effectLst/>
                <a:ea typeface="Calibri" panose="020F0502020204030204" pitchFamily="34" charset="0"/>
              </a:rPr>
              <a:t>, 2025. Geneva: WHO; 2025. Available </a:t>
            </a:r>
            <a:r>
              <a:rPr lang="fr-FR" sz="1700" noProof="0" dirty="0" err="1">
                <a:effectLst/>
                <a:ea typeface="Calibri" panose="020F0502020204030204" pitchFamily="34" charset="0"/>
              </a:rPr>
              <a:t>from</a:t>
            </a:r>
            <a:r>
              <a:rPr lang="fr-FR" sz="1700" noProof="0" dirty="0">
                <a:effectLst/>
                <a:ea typeface="Calibri" panose="020F0502020204030204" pitchFamily="34" charset="0"/>
              </a:rPr>
              <a:t>: </a:t>
            </a:r>
            <a:r>
              <a:rPr lang="fr-FR" sz="1700" noProof="0" dirty="0">
                <a:effectLst/>
                <a:ea typeface="Calibri" panose="020F0502020204030204" pitchFamily="34" charset="0"/>
                <a:hlinkClick r:id="rId4"/>
              </a:rPr>
              <a:t>https://cdn.who.int/media/docs/default-source/hq-hiv-hepatitis-and-stis-library/who-ias-hiv-statistics_2025-new.pdf</a:t>
            </a:r>
            <a:r>
              <a:rPr lang="fr-FR" sz="1700" noProof="0" dirty="0">
                <a:effectLst/>
                <a:ea typeface="Calibri" panose="020F0502020204030204" pitchFamily="34" charset="0"/>
              </a:rPr>
              <a:t>  </a:t>
            </a:r>
          </a:p>
          <a:p>
            <a:pPr marL="342900" lvl="0" indent="-342900" rtl="0">
              <a:lnSpc>
                <a:spcPct val="107000"/>
              </a:lnSpc>
              <a:buClr>
                <a:srgbClr val="58C3EB"/>
              </a:buClr>
              <a:buFont typeface="+mj-lt"/>
              <a:buAutoNum type="arabicPeriod"/>
            </a:pPr>
            <a:r>
              <a:rPr lang="fr-FR" sz="1700" noProof="0" dirty="0">
                <a:effectLst/>
                <a:ea typeface="Calibri" panose="020F0502020204030204" pitchFamily="34" charset="0"/>
              </a:rPr>
              <a:t>ONUSIDA. La réponse au VIH en Afrique occidentale et centrale. Programme commun des Nations Unies sur le VIH/sida (ONUSIDA), 2021.  </a:t>
            </a:r>
            <a:r>
              <a:rPr lang="fr-FR" sz="1700" noProof="0" dirty="0">
                <a:effectLst/>
                <a:ea typeface="Calibri" panose="020F0502020204030204" pitchFamily="34" charset="0"/>
                <a:hlinkClick r:id="rId5"/>
              </a:rPr>
              <a:t>https://www.unaids.org/sites/default/files/media_asset/2021-response-to-hiv-in-western-central-africa_fr.pdf</a:t>
            </a:r>
            <a:r>
              <a:rPr lang="fr-FR" sz="1700" noProof="0" dirty="0">
                <a:effectLst/>
                <a:ea typeface="Calibri" panose="020F0502020204030204" pitchFamily="34" charset="0"/>
              </a:rPr>
              <a:t> </a:t>
            </a:r>
          </a:p>
          <a:p>
            <a:pPr marL="342900" lvl="0" indent="-342900" rtl="0">
              <a:lnSpc>
                <a:spcPct val="107000"/>
              </a:lnSpc>
              <a:buClr>
                <a:srgbClr val="58C3EB"/>
              </a:buClr>
              <a:buFont typeface="+mj-lt"/>
              <a:buAutoNum type="arabicPeriod"/>
            </a:pPr>
            <a:r>
              <a:rPr lang="fr-FR" sz="1700" noProof="0" dirty="0">
                <a:effectLst/>
                <a:ea typeface="Calibri" panose="020F0502020204030204" pitchFamily="34" charset="0"/>
              </a:rPr>
              <a:t>« Pour mettre fin au VIH pédiatrique en AOC - RGE 2022 ». Paris : Sidaction ; 2022. Disponible sur : </a:t>
            </a:r>
            <a:r>
              <a:rPr lang="fr-FR" sz="1700" noProof="0" dirty="0">
                <a:effectLst/>
                <a:ea typeface="Calibri" panose="020F0502020204030204" pitchFamily="34" charset="0"/>
                <a:hlinkClick r:id="rId6"/>
              </a:rPr>
              <a:t>https://www.sidaction.org/wp-content/uploads/2024/01/pour-mettre-fin-au-vih-pediatrique-en-aoc-rge-2022.pdf</a:t>
            </a:r>
            <a:r>
              <a:rPr lang="fr-FR" sz="1700" noProof="0" dirty="0">
                <a:effectLst/>
                <a:ea typeface="Calibri" panose="020F0502020204030204" pitchFamily="34" charset="0"/>
              </a:rPr>
              <a:t> </a:t>
            </a:r>
          </a:p>
          <a:p>
            <a:pPr marL="342900" lvl="0" indent="-342900" rtl="0">
              <a:lnSpc>
                <a:spcPct val="107000"/>
              </a:lnSpc>
              <a:buClr>
                <a:srgbClr val="58C3EB"/>
              </a:buClr>
              <a:buFont typeface="+mj-lt"/>
              <a:buAutoNum type="arabicPeriod"/>
            </a:pPr>
            <a:endParaRPr lang="fr-FR" sz="1700" noProof="0" dirty="0">
              <a:effectLst/>
              <a:ea typeface="Calibri" panose="020F0502020204030204" pitchFamily="34" charset="0"/>
            </a:endParaRPr>
          </a:p>
        </p:txBody>
      </p:sp>
    </p:spTree>
    <p:extLst>
      <p:ext uri="{BB962C8B-B14F-4D97-AF65-F5344CB8AC3E}">
        <p14:creationId xmlns:p14="http://schemas.microsoft.com/office/powerpoint/2010/main" val="40107104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2EB6DE-D893-4B64-BB22-C49552397B6D}"/>
              </a:ext>
            </a:extLst>
          </p:cNvPr>
          <p:cNvSpPr>
            <a:spLocks noGrp="1"/>
          </p:cNvSpPr>
          <p:nvPr>
            <p:ph type="title"/>
          </p:nvPr>
        </p:nvSpPr>
        <p:spPr>
          <a:xfrm>
            <a:off x="631066" y="359797"/>
            <a:ext cx="9337882" cy="556591"/>
          </a:xfrm>
        </p:spPr>
        <p:txBody>
          <a:bodyPr/>
          <a:lstStyle/>
          <a:p>
            <a:r>
              <a:rPr lang="fr-FR" sz="2800" noProof="0" dirty="0"/>
              <a:t>Références</a:t>
            </a:r>
          </a:p>
        </p:txBody>
      </p:sp>
      <p:sp>
        <p:nvSpPr>
          <p:cNvPr id="3" name="Text Placeholder 2">
            <a:extLst>
              <a:ext uri="{FF2B5EF4-FFF2-40B4-BE49-F238E27FC236}">
                <a16:creationId xmlns:a16="http://schemas.microsoft.com/office/drawing/2014/main" id="{EAFCAA54-80E3-40B9-A8C5-BDAC04B71A02}"/>
              </a:ext>
            </a:extLst>
          </p:cNvPr>
          <p:cNvSpPr>
            <a:spLocks noGrp="1"/>
          </p:cNvSpPr>
          <p:nvPr>
            <p:ph type="body" sz="quarter" idx="13"/>
          </p:nvPr>
        </p:nvSpPr>
        <p:spPr>
          <a:xfrm>
            <a:off x="631825" y="880654"/>
            <a:ext cx="10860586" cy="5408225"/>
          </a:xfrm>
        </p:spPr>
        <p:txBody>
          <a:bodyPr numCol="1"/>
          <a:lstStyle/>
          <a:p>
            <a:pPr marL="342900" indent="-342900">
              <a:lnSpc>
                <a:spcPct val="107000"/>
              </a:lnSpc>
              <a:buClr>
                <a:srgbClr val="58C3EB"/>
              </a:buClr>
              <a:buFont typeface="+mj-lt"/>
              <a:buAutoNum type="arabicPeriod" startAt="6"/>
            </a:pPr>
            <a:r>
              <a:rPr lang="fr-FR" sz="1700" dirty="0"/>
              <a:t>international </a:t>
            </a:r>
            <a:r>
              <a:rPr lang="fr-FR" sz="1700" dirty="0" err="1"/>
              <a:t>HiV</a:t>
            </a:r>
            <a:r>
              <a:rPr lang="fr-FR" sz="1700" dirty="0"/>
              <a:t>/</a:t>
            </a:r>
            <a:r>
              <a:rPr lang="fr-FR" sz="1700" dirty="0" err="1"/>
              <a:t>aids</a:t>
            </a:r>
            <a:r>
              <a:rPr lang="fr-FR" sz="1700" dirty="0"/>
              <a:t> Alliance </a:t>
            </a:r>
            <a:r>
              <a:rPr lang="fr-FR" sz="1700" noProof="0" dirty="0">
                <a:effectLst/>
                <a:ea typeface="Calibri" panose="020F0502020204030204" pitchFamily="34" charset="0"/>
              </a:rPr>
              <a:t>« </a:t>
            </a:r>
            <a:r>
              <a:rPr lang="fr-FR" sz="1700" dirty="0"/>
              <a:t>Programmation de la lutte contre le VIH pour les adolescents »</a:t>
            </a:r>
            <a:r>
              <a:rPr lang="fr-FR" sz="1700" noProof="0" dirty="0">
                <a:effectLst/>
                <a:ea typeface="Calibri" panose="020F0502020204030204" pitchFamily="34" charset="0"/>
              </a:rPr>
              <a:t> ; 2017 May 15. </a:t>
            </a:r>
            <a:r>
              <a:rPr lang="fr-FR" sz="1700" dirty="0">
                <a:hlinkClick r:id="rId3"/>
              </a:rPr>
              <a:t>Guide de bonnes pratiques: Programmation de la lutte contre le VIH pour les adolescents</a:t>
            </a:r>
            <a:endParaRPr lang="fr-FR" sz="1700" noProof="0" dirty="0">
              <a:effectLst/>
              <a:ea typeface="Calibri" panose="020F0502020204030204" pitchFamily="34" charset="0"/>
            </a:endParaRPr>
          </a:p>
          <a:p>
            <a:pPr marL="342900" indent="-342900">
              <a:lnSpc>
                <a:spcPct val="107000"/>
              </a:lnSpc>
              <a:buClr>
                <a:srgbClr val="58C3EB"/>
              </a:buClr>
              <a:buFont typeface="+mj-lt"/>
              <a:buAutoNum type="arabicPeriod" startAt="6"/>
            </a:pPr>
            <a:r>
              <a:rPr lang="fr-FR" sz="1700" noProof="0" dirty="0">
                <a:effectLst/>
                <a:ea typeface="Calibri" panose="020F0502020204030204" pitchFamily="34" charset="0"/>
              </a:rPr>
              <a:t>Joint United Nations Programme on HIV/AIDS (UNAIDS). « </a:t>
            </a:r>
            <a:r>
              <a:rPr lang="fr-FR" sz="1700" dirty="0">
                <a:ea typeface="Calibri" panose="020F0502020204030204" pitchFamily="34" charset="0"/>
              </a:rPr>
              <a:t>L’urgence d’aujourd’hui : le sida à la croisée des chemins » — Global AIDS Update 2024 (résumé) [En ligne]. Genève</a:t>
            </a:r>
            <a:r>
              <a:rPr lang="fr-FR" sz="1700" noProof="0" dirty="0">
                <a:effectLst/>
                <a:ea typeface="Calibri" panose="020F0502020204030204" pitchFamily="34" charset="0"/>
              </a:rPr>
              <a:t> : UNAIDS ; 2024. Disponible sur : </a:t>
            </a:r>
            <a:r>
              <a:rPr lang="fr-FR" sz="1700" noProof="0" dirty="0">
                <a:effectLst/>
                <a:ea typeface="Calibri" panose="020F0502020204030204" pitchFamily="34" charset="0"/>
                <a:hlinkClick r:id="rId4"/>
              </a:rPr>
              <a:t>https://www.unaids.org/sites/default/files/media_asset/2024-unaids-global-aids-update-summary_fr.pdf</a:t>
            </a:r>
            <a:r>
              <a:rPr lang="fr-FR" sz="1700" noProof="0" dirty="0">
                <a:effectLst/>
                <a:ea typeface="Calibri" panose="020F0502020204030204" pitchFamily="34" charset="0"/>
              </a:rPr>
              <a:t> </a:t>
            </a:r>
          </a:p>
          <a:p>
            <a:pPr marL="342900" indent="-342900">
              <a:lnSpc>
                <a:spcPct val="107000"/>
              </a:lnSpc>
              <a:buClr>
                <a:srgbClr val="58C3EB"/>
              </a:buClr>
              <a:buFont typeface="+mj-lt"/>
              <a:buAutoNum type="arabicPeriod" startAt="6"/>
            </a:pPr>
            <a:r>
              <a:rPr lang="fr-FR" sz="1700" noProof="0" dirty="0">
                <a:effectLst/>
                <a:ea typeface="Calibri" panose="020F0502020204030204" pitchFamily="34" charset="0"/>
              </a:rPr>
              <a:t>ONUSIDA. Plan de rattrapage de l’Afrique de l’Ouest et du Centre – Accélérer le traitement du VIH d’ici à 2018. 2017. </a:t>
            </a:r>
            <a:r>
              <a:rPr lang="fr-FR" sz="1700" noProof="0" dirty="0">
                <a:effectLst/>
                <a:ea typeface="Calibri" panose="020F0502020204030204" pitchFamily="34" charset="0"/>
                <a:hlinkClick r:id="rId5"/>
              </a:rPr>
              <a:t>https://www.unaids.org/sites/default/files/media_asset/WCA-catch-up-plan_fr.pdf</a:t>
            </a:r>
            <a:r>
              <a:rPr lang="fr-FR" sz="1700" noProof="0" dirty="0">
                <a:effectLst/>
                <a:ea typeface="Calibri" panose="020F0502020204030204" pitchFamily="34" charset="0"/>
              </a:rPr>
              <a:t>  </a:t>
            </a:r>
          </a:p>
          <a:p>
            <a:pPr marL="342900" indent="-342900">
              <a:lnSpc>
                <a:spcPct val="107000"/>
              </a:lnSpc>
              <a:buClr>
                <a:srgbClr val="58C3EB"/>
              </a:buClr>
              <a:buFont typeface="+mj-lt"/>
              <a:buAutoNum type="arabicPeriod" startAt="6"/>
            </a:pPr>
            <a:r>
              <a:rPr lang="fr-FR" sz="1700" noProof="0" dirty="0">
                <a:effectLst/>
                <a:ea typeface="Calibri" panose="020F0502020204030204" pitchFamily="34" charset="0"/>
              </a:rPr>
              <a:t>ONUSIDA, Estimations épidémiologiques de l'ONUSIDA.</a:t>
            </a:r>
            <a:r>
              <a:rPr lang="fr-FR" sz="1700" dirty="0">
                <a:ea typeface="Calibri" panose="020F0502020204030204" pitchFamily="34" charset="0"/>
              </a:rPr>
              <a:t> fiche d'information 2025</a:t>
            </a:r>
            <a:r>
              <a:rPr lang="fr-FR" sz="1700" noProof="0" dirty="0">
                <a:effectLst/>
                <a:ea typeface="Calibri" panose="020F0502020204030204" pitchFamily="34" charset="0"/>
              </a:rPr>
              <a:t>. </a:t>
            </a:r>
            <a:r>
              <a:rPr lang="fr-FR" sz="1700" noProof="0" dirty="0">
                <a:effectLst/>
                <a:ea typeface="Calibri" panose="020F0502020204030204" pitchFamily="34" charset="0"/>
                <a:hlinkClick r:id="rId6"/>
              </a:rPr>
              <a:t>https://www.unaids.org/sites/default/files/media_asset/UNAIDS_FactSheet_fr.pdf</a:t>
            </a:r>
            <a:r>
              <a:rPr lang="fr-FR" sz="1700" noProof="0" dirty="0">
                <a:effectLst/>
                <a:ea typeface="Calibri" panose="020F0502020204030204" pitchFamily="34" charset="0"/>
              </a:rPr>
              <a:t> </a:t>
            </a:r>
          </a:p>
          <a:p>
            <a:pPr marL="342900" indent="-342900">
              <a:lnSpc>
                <a:spcPct val="107000"/>
              </a:lnSpc>
              <a:buClr>
                <a:srgbClr val="58C3EB"/>
              </a:buClr>
              <a:buFont typeface="+mj-lt"/>
              <a:buAutoNum type="arabicPeriod" startAt="6"/>
            </a:pPr>
            <a:r>
              <a:rPr lang="fr-FR" sz="1700" dirty="0"/>
              <a:t>UNAIDS, « Le VIH/SIDA et les jeunes : un espoir pour demain ». Genève : UNAIDS/United Nations </a:t>
            </a:r>
            <a:r>
              <a:rPr lang="fr-FR" sz="1700" dirty="0" err="1"/>
              <a:t>Department</a:t>
            </a:r>
            <a:r>
              <a:rPr lang="fr-FR" sz="1700" dirty="0"/>
              <a:t> of Public Information; 2003. Disponible à : </a:t>
            </a:r>
            <a:r>
              <a:rPr lang="fr-FR" sz="1700" dirty="0">
                <a:hlinkClick r:id="rId7"/>
              </a:rPr>
              <a:t>https://www.unaids.org/sites/default/files/media_asset/jc785-youngpeople_fr.pdf</a:t>
            </a:r>
            <a:endParaRPr lang="fr-FR" sz="1700" dirty="0"/>
          </a:p>
          <a:p>
            <a:pPr marL="342900" indent="-342900">
              <a:lnSpc>
                <a:spcPct val="107000"/>
              </a:lnSpc>
              <a:buClr>
                <a:srgbClr val="58C3EB"/>
              </a:buClr>
              <a:buFont typeface="+mj-lt"/>
              <a:buAutoNum type="arabicPeriod" startAt="6"/>
            </a:pPr>
            <a:r>
              <a:rPr lang="fr-FR" sz="1700" dirty="0"/>
              <a:t>Programme commun des Nations Unies sur le VIH/sida (ONUSIDA). « Amélioration des estimations : ONUSIDA relatives au VIH chez les enfants et les adolescents ». Genève : ONUSIDA ; 2024. Disponible à : </a:t>
            </a:r>
            <a:r>
              <a:rPr lang="fr-FR" sz="1700" dirty="0">
                <a:hlinkClick r:id="rId8"/>
              </a:rPr>
              <a:t>https://www.unaids.org/sites/default/files/media_asset/improving-unaids-paediatric-and-adolescent-estimates_fr.pdf</a:t>
            </a:r>
            <a:endParaRPr lang="fr-FR" sz="1700" noProof="0" dirty="0">
              <a:effectLst/>
              <a:ea typeface="Calibri" panose="020F0502020204030204" pitchFamily="34" charset="0"/>
            </a:endParaRPr>
          </a:p>
        </p:txBody>
      </p:sp>
    </p:spTree>
    <p:extLst>
      <p:ext uri="{BB962C8B-B14F-4D97-AF65-F5344CB8AC3E}">
        <p14:creationId xmlns:p14="http://schemas.microsoft.com/office/powerpoint/2010/main" val="246084449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7">
            <a:extLst>
              <a:ext uri="{FF2B5EF4-FFF2-40B4-BE49-F238E27FC236}">
                <a16:creationId xmlns:a16="http://schemas.microsoft.com/office/drawing/2014/main" id="{DF7A28AA-913D-1D2F-866D-D0FA9C5D1453}"/>
              </a:ext>
            </a:extLst>
          </p:cNvPr>
          <p:cNvPicPr>
            <a:picLocks noChangeAspect="1"/>
          </p:cNvPicPr>
          <p:nvPr/>
        </p:nvPicPr>
        <p:blipFill>
          <a:blip r:embed="rId3">
            <a:extLst>
              <a:ext uri="{28A0092B-C50C-407E-A947-70E740481C1C}">
                <a14:useLocalDpi xmlns:a14="http://schemas.microsoft.com/office/drawing/2010/main"/>
              </a:ext>
            </a:extLst>
          </a:blip>
          <a:srcRect l="5531" r="5531"/>
          <a:stretch>
            <a:fillRect/>
          </a:stretch>
        </p:blipFill>
        <p:spPr>
          <a:xfrm>
            <a:off x="1523322" y="-1897"/>
            <a:ext cx="9145356" cy="6860771"/>
          </a:xfrm>
          <a:prstGeom prst="rect">
            <a:avLst/>
          </a:prstGeom>
        </p:spPr>
      </p:pic>
      <p:sp>
        <p:nvSpPr>
          <p:cNvPr id="5" name="ZoneTexte 4">
            <a:extLst>
              <a:ext uri="{FF2B5EF4-FFF2-40B4-BE49-F238E27FC236}">
                <a16:creationId xmlns:a16="http://schemas.microsoft.com/office/drawing/2014/main" id="{1C5C4FD6-57DD-C14A-0E1E-E4755F41BCB6}"/>
              </a:ext>
            </a:extLst>
          </p:cNvPr>
          <p:cNvSpPr txBox="1"/>
          <p:nvPr/>
        </p:nvSpPr>
        <p:spPr>
          <a:xfrm>
            <a:off x="4404986" y="1960507"/>
            <a:ext cx="3382028" cy="1200329"/>
          </a:xfrm>
          <a:prstGeom prst="rect">
            <a:avLst/>
          </a:prstGeom>
          <a:noFill/>
        </p:spPr>
        <p:txBody>
          <a:bodyPr wrap="square">
            <a:spAutoFit/>
          </a:bodyPr>
          <a:lstStyle/>
          <a:p>
            <a:pPr algn="ctr" defTabSz="685800"/>
            <a:r>
              <a:rPr lang="en-US" sz="7200" b="1" dirty="0">
                <a:solidFill>
                  <a:srgbClr val="FFFF00"/>
                </a:solidFill>
                <a:latin typeface="Calibri"/>
              </a:rPr>
              <a:t>MERCI</a:t>
            </a:r>
          </a:p>
        </p:txBody>
      </p:sp>
    </p:spTree>
    <p:extLst>
      <p:ext uri="{BB962C8B-B14F-4D97-AF65-F5344CB8AC3E}">
        <p14:creationId xmlns:p14="http://schemas.microsoft.com/office/powerpoint/2010/main" val="13195130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07AF0B-4073-4DBC-959B-6AF023D87EA3}"/>
              </a:ext>
            </a:extLst>
          </p:cNvPr>
          <p:cNvSpPr>
            <a:spLocks noGrp="1"/>
          </p:cNvSpPr>
          <p:nvPr>
            <p:ph type="ctrTitle"/>
          </p:nvPr>
        </p:nvSpPr>
        <p:spPr>
          <a:xfrm>
            <a:off x="1533525" y="1960563"/>
            <a:ext cx="9144000" cy="2387600"/>
          </a:xfrm>
        </p:spPr>
        <p:txBody>
          <a:bodyPr/>
          <a:lstStyle/>
          <a:p>
            <a:r>
              <a:rPr lang="fr-FR" dirty="0"/>
              <a:t>À</a:t>
            </a:r>
            <a:r>
              <a:rPr lang="fr-FR" noProof="0" dirty="0"/>
              <a:t> L’ÉCHELLE MONDIALE</a:t>
            </a:r>
          </a:p>
        </p:txBody>
      </p:sp>
    </p:spTree>
    <p:extLst>
      <p:ext uri="{BB962C8B-B14F-4D97-AF65-F5344CB8AC3E}">
        <p14:creationId xmlns:p14="http://schemas.microsoft.com/office/powerpoint/2010/main" val="37995471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500FB6-1C9B-9B48-A8CF-BD3DD6E48927}"/>
              </a:ext>
            </a:extLst>
          </p:cNvPr>
          <p:cNvSpPr>
            <a:spLocks noGrp="1"/>
          </p:cNvSpPr>
          <p:nvPr>
            <p:ph type="title"/>
          </p:nvPr>
        </p:nvSpPr>
        <p:spPr>
          <a:xfrm>
            <a:off x="265249" y="2586720"/>
            <a:ext cx="3584177" cy="1821720"/>
          </a:xfrm>
        </p:spPr>
        <p:txBody>
          <a:bodyPr/>
          <a:lstStyle/>
          <a:p>
            <a:pPr algn="ctr"/>
            <a:r>
              <a:rPr lang="fr-FR" sz="2800" noProof="0" dirty="0"/>
              <a:t>Définition </a:t>
            </a:r>
          </a:p>
        </p:txBody>
      </p:sp>
      <p:sp>
        <p:nvSpPr>
          <p:cNvPr id="7" name="Content Placeholder 2">
            <a:extLst>
              <a:ext uri="{FF2B5EF4-FFF2-40B4-BE49-F238E27FC236}">
                <a16:creationId xmlns:a16="http://schemas.microsoft.com/office/drawing/2014/main" id="{40B7EDD3-C663-2C46-BA96-A17FA04B1976}"/>
              </a:ext>
            </a:extLst>
          </p:cNvPr>
          <p:cNvSpPr>
            <a:spLocks noGrp="1"/>
          </p:cNvSpPr>
          <p:nvPr>
            <p:ph idx="1"/>
          </p:nvPr>
        </p:nvSpPr>
        <p:spPr>
          <a:xfrm>
            <a:off x="3326005" y="792270"/>
            <a:ext cx="8427600" cy="5551379"/>
          </a:xfrm>
        </p:spPr>
        <p:txBody>
          <a:bodyPr>
            <a:normAutofit lnSpcReduction="10000"/>
          </a:bodyPr>
          <a:lstStyle/>
          <a:p>
            <a:pPr>
              <a:lnSpc>
                <a:spcPct val="110000"/>
              </a:lnSpc>
              <a:buClr>
                <a:srgbClr val="58C3EB"/>
              </a:buClr>
            </a:pPr>
            <a:r>
              <a:rPr lang="fr-FR" b="1" noProof="0" dirty="0"/>
              <a:t>Virus de l'immunodéficience humaine (VIH) : </a:t>
            </a:r>
            <a:r>
              <a:rPr lang="fr-FR" dirty="0"/>
              <a:t>u</a:t>
            </a:r>
            <a:r>
              <a:rPr lang="fr-FR" noProof="0" dirty="0"/>
              <a:t>n virus qui cible le système immunitaire et affaiblit le système de défense de l'organisme contre les infections.</a:t>
            </a:r>
            <a:r>
              <a:rPr lang="fr-FR" baseline="30000" noProof="0" dirty="0"/>
              <a:t>1</a:t>
            </a:r>
            <a:r>
              <a:rPr lang="fr-FR" noProof="0" dirty="0"/>
              <a:t> </a:t>
            </a:r>
          </a:p>
          <a:p>
            <a:pPr>
              <a:lnSpc>
                <a:spcPct val="110000"/>
              </a:lnSpc>
              <a:buClr>
                <a:srgbClr val="58C3EB"/>
              </a:buClr>
            </a:pPr>
            <a:endParaRPr lang="fr-FR" noProof="0" dirty="0"/>
          </a:p>
          <a:p>
            <a:pPr>
              <a:lnSpc>
                <a:spcPct val="110000"/>
              </a:lnSpc>
              <a:buClr>
                <a:srgbClr val="58C3EB"/>
              </a:buClr>
            </a:pPr>
            <a:r>
              <a:rPr lang="fr-FR" b="1" noProof="0" dirty="0"/>
              <a:t>Les médicaments antirétroviraux (ARV) : </a:t>
            </a:r>
            <a:r>
              <a:rPr lang="fr-FR" dirty="0"/>
              <a:t>c</a:t>
            </a:r>
            <a:r>
              <a:rPr lang="fr-FR" noProof="0" dirty="0"/>
              <a:t>e sont des médicaments utilisés pour traiter le VIH. Ils peuvent être utilisés en prophylaxie post-exposition (traitement à court terme commencé dès que possible) et en prophylaxie préexposition (pour les personnes dont le test de dépistage du VIH est négatif mais qui présentent un risque élevé d'infection).</a:t>
            </a:r>
            <a:r>
              <a:rPr lang="fr-FR" baseline="30000" noProof="0" dirty="0"/>
              <a:t>1</a:t>
            </a:r>
            <a:r>
              <a:rPr lang="fr-FR" noProof="0" dirty="0"/>
              <a:t> </a:t>
            </a:r>
          </a:p>
          <a:p>
            <a:pPr>
              <a:lnSpc>
                <a:spcPct val="110000"/>
              </a:lnSpc>
              <a:buClr>
                <a:srgbClr val="58C3EB"/>
              </a:buClr>
            </a:pPr>
            <a:endParaRPr lang="fr-FR" noProof="0" dirty="0"/>
          </a:p>
          <a:p>
            <a:pPr>
              <a:lnSpc>
                <a:spcPct val="110000"/>
              </a:lnSpc>
              <a:buClr>
                <a:srgbClr val="58C3EB"/>
              </a:buClr>
            </a:pPr>
            <a:r>
              <a:rPr lang="fr-FR" b="1" noProof="0" dirty="0"/>
              <a:t>Thérapie antirétrovirale : </a:t>
            </a:r>
            <a:r>
              <a:rPr lang="fr-FR" noProof="0" dirty="0"/>
              <a:t>également appelée </a:t>
            </a:r>
            <a:r>
              <a:rPr lang="fr-FR" i="1" noProof="0" dirty="0"/>
              <a:t>thérapie antirétrovirale combinée </a:t>
            </a:r>
            <a:r>
              <a:rPr lang="fr-FR" noProof="0" dirty="0"/>
              <a:t>ou </a:t>
            </a:r>
            <a:r>
              <a:rPr lang="fr-FR" i="1" noProof="0" dirty="0"/>
              <a:t>thérapie antirétrovirale hautement active</a:t>
            </a:r>
            <a:r>
              <a:rPr lang="fr-FR" noProof="0" dirty="0"/>
              <a:t>, elle consiste à utiliser une combinaison de trois médicaments antirétroviraux ou plus pour traiter l'infection par le VIH. Elle implique un traitement à vie.</a:t>
            </a:r>
            <a:r>
              <a:rPr lang="fr-FR" baseline="30000" noProof="0" dirty="0"/>
              <a:t>1</a:t>
            </a:r>
            <a:r>
              <a:rPr lang="fr-FR" noProof="0" dirty="0"/>
              <a:t> </a:t>
            </a:r>
          </a:p>
        </p:txBody>
      </p:sp>
    </p:spTree>
    <p:extLst>
      <p:ext uri="{BB962C8B-B14F-4D97-AF65-F5344CB8AC3E}">
        <p14:creationId xmlns:p14="http://schemas.microsoft.com/office/powerpoint/2010/main" val="22789889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C15690-2390-7B47-40EB-72712D142421}"/>
            </a:ext>
          </a:extLst>
        </p:cNvPr>
        <p:cNvGrpSpPr/>
        <p:nvPr/>
      </p:nvGrpSpPr>
      <p:grpSpPr>
        <a:xfrm>
          <a:off x="0" y="0"/>
          <a:ext cx="0" cy="0"/>
          <a:chOff x="0" y="0"/>
          <a:chExt cx="0" cy="0"/>
        </a:xfrm>
      </p:grpSpPr>
      <p:sp>
        <p:nvSpPr>
          <p:cNvPr id="5" name="ZoneTexte 4">
            <a:extLst>
              <a:ext uri="{FF2B5EF4-FFF2-40B4-BE49-F238E27FC236}">
                <a16:creationId xmlns:a16="http://schemas.microsoft.com/office/drawing/2014/main" id="{009A7455-86BB-38DA-8023-B12DBA2A1A56}"/>
              </a:ext>
            </a:extLst>
          </p:cNvPr>
          <p:cNvSpPr txBox="1"/>
          <p:nvPr/>
        </p:nvSpPr>
        <p:spPr>
          <a:xfrm>
            <a:off x="3584575" y="6263759"/>
            <a:ext cx="6096000" cy="369332"/>
          </a:xfrm>
          <a:prstGeom prst="rect">
            <a:avLst/>
          </a:prstGeom>
          <a:noFill/>
        </p:spPr>
        <p:txBody>
          <a:bodyPr wrap="square">
            <a:spAutoFit/>
          </a:bodyPr>
          <a:lstStyle/>
          <a:p>
            <a:r>
              <a:rPr lang="fr-FR" dirty="0">
                <a:hlinkClick r:id="rId3"/>
              </a:rPr>
              <a:t>UNAIDS_core-epidemiology-slides_fr.pptx</a:t>
            </a:r>
            <a:endParaRPr lang="fr-NE" dirty="0"/>
          </a:p>
        </p:txBody>
      </p:sp>
      <p:pic>
        <p:nvPicPr>
          <p:cNvPr id="6" name="Image 5">
            <a:extLst>
              <a:ext uri="{FF2B5EF4-FFF2-40B4-BE49-F238E27FC236}">
                <a16:creationId xmlns:a16="http://schemas.microsoft.com/office/drawing/2014/main" id="{AFC212D5-2BD5-D36B-C7E9-350C376CD08E}"/>
              </a:ext>
            </a:extLst>
          </p:cNvPr>
          <p:cNvPicPr>
            <a:picLocks noChangeAspect="1"/>
          </p:cNvPicPr>
          <p:nvPr/>
        </p:nvPicPr>
        <p:blipFill>
          <a:blip r:embed="rId4"/>
          <a:stretch>
            <a:fillRect/>
          </a:stretch>
        </p:blipFill>
        <p:spPr>
          <a:xfrm>
            <a:off x="6217920" y="923253"/>
            <a:ext cx="5683501" cy="5340506"/>
          </a:xfrm>
          <a:prstGeom prst="rect">
            <a:avLst/>
          </a:prstGeom>
        </p:spPr>
      </p:pic>
      <p:pic>
        <p:nvPicPr>
          <p:cNvPr id="8" name="Image 7">
            <a:extLst>
              <a:ext uri="{FF2B5EF4-FFF2-40B4-BE49-F238E27FC236}">
                <a16:creationId xmlns:a16="http://schemas.microsoft.com/office/drawing/2014/main" id="{796795D0-1707-7ABB-5E0D-C83BF3219945}"/>
              </a:ext>
            </a:extLst>
          </p:cNvPr>
          <p:cNvPicPr>
            <a:picLocks noChangeAspect="1"/>
          </p:cNvPicPr>
          <p:nvPr/>
        </p:nvPicPr>
        <p:blipFill>
          <a:blip r:embed="rId5"/>
          <a:stretch>
            <a:fillRect/>
          </a:stretch>
        </p:blipFill>
        <p:spPr>
          <a:xfrm>
            <a:off x="290580" y="929057"/>
            <a:ext cx="5863730" cy="5340506"/>
          </a:xfrm>
          <a:prstGeom prst="rect">
            <a:avLst/>
          </a:prstGeom>
        </p:spPr>
      </p:pic>
      <p:sp>
        <p:nvSpPr>
          <p:cNvPr id="9" name="Title 1">
            <a:extLst>
              <a:ext uri="{FF2B5EF4-FFF2-40B4-BE49-F238E27FC236}">
                <a16:creationId xmlns:a16="http://schemas.microsoft.com/office/drawing/2014/main" id="{D1F2DD57-56B7-D8E9-A8BC-B87AEF7605F3}"/>
              </a:ext>
            </a:extLst>
          </p:cNvPr>
          <p:cNvSpPr txBox="1">
            <a:spLocks/>
          </p:cNvSpPr>
          <p:nvPr/>
        </p:nvSpPr>
        <p:spPr>
          <a:xfrm>
            <a:off x="926328" y="309956"/>
            <a:ext cx="10340670" cy="679399"/>
          </a:xfrm>
          <a:prstGeom prst="rect">
            <a:avLst/>
          </a:prstGeom>
        </p:spPr>
        <p:txBody>
          <a:bodyPr/>
          <a:lstStyle>
            <a:lvl1pPr algn="l" defTabSz="914400" rtl="0" eaLnBrk="1" latinLnBrk="0" hangingPunct="1">
              <a:lnSpc>
                <a:spcPct val="90000"/>
              </a:lnSpc>
              <a:spcBef>
                <a:spcPct val="0"/>
              </a:spcBef>
              <a:buNone/>
              <a:defRPr sz="4400" b="1" i="0" kern="1200">
                <a:solidFill>
                  <a:schemeClr val="bg1"/>
                </a:solidFill>
                <a:latin typeface="Arial Black" panose="020B0604020202020204" pitchFamily="34" charset="0"/>
                <a:ea typeface="+mj-ea"/>
                <a:cs typeface="Arial Black" panose="020B0604020202020204" pitchFamily="34" charset="0"/>
              </a:defRPr>
            </a:lvl1pPr>
          </a:lstStyle>
          <a:p>
            <a:pPr algn="ctr"/>
            <a:r>
              <a:rPr lang="fr-FR" sz="2800" dirty="0"/>
              <a:t>Rationnel 1/3</a:t>
            </a:r>
          </a:p>
        </p:txBody>
      </p:sp>
    </p:spTree>
    <p:extLst>
      <p:ext uri="{BB962C8B-B14F-4D97-AF65-F5344CB8AC3E}">
        <p14:creationId xmlns:p14="http://schemas.microsoft.com/office/powerpoint/2010/main" val="37603941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500FB6-1C9B-9B48-A8CF-BD3DD6E48927}"/>
              </a:ext>
            </a:extLst>
          </p:cNvPr>
          <p:cNvSpPr>
            <a:spLocks noGrp="1"/>
          </p:cNvSpPr>
          <p:nvPr>
            <p:ph type="title"/>
          </p:nvPr>
        </p:nvSpPr>
        <p:spPr>
          <a:xfrm>
            <a:off x="8444" y="2431213"/>
            <a:ext cx="3584177" cy="1821720"/>
          </a:xfrm>
        </p:spPr>
        <p:txBody>
          <a:bodyPr/>
          <a:lstStyle/>
          <a:p>
            <a:pPr algn="ctr"/>
            <a:r>
              <a:rPr lang="fr-FR" sz="2800" noProof="0" dirty="0"/>
              <a:t>Rationnel 2/3</a:t>
            </a:r>
          </a:p>
        </p:txBody>
      </p:sp>
      <p:sp>
        <p:nvSpPr>
          <p:cNvPr id="7" name="Content Placeholder 2">
            <a:extLst>
              <a:ext uri="{FF2B5EF4-FFF2-40B4-BE49-F238E27FC236}">
                <a16:creationId xmlns:a16="http://schemas.microsoft.com/office/drawing/2014/main" id="{40B7EDD3-C663-2C46-BA96-A17FA04B1976}"/>
              </a:ext>
            </a:extLst>
          </p:cNvPr>
          <p:cNvSpPr>
            <a:spLocks noGrp="1"/>
          </p:cNvSpPr>
          <p:nvPr>
            <p:ph idx="1"/>
          </p:nvPr>
        </p:nvSpPr>
        <p:spPr>
          <a:xfrm>
            <a:off x="3060073" y="347239"/>
            <a:ext cx="8806792" cy="5602147"/>
          </a:xfrm>
        </p:spPr>
        <p:txBody>
          <a:bodyPr>
            <a:noAutofit/>
          </a:bodyPr>
          <a:lstStyle/>
          <a:p>
            <a:pPr>
              <a:spcAft>
                <a:spcPts val="600"/>
              </a:spcAft>
              <a:buClr>
                <a:srgbClr val="58C3EB"/>
              </a:buClr>
            </a:pPr>
            <a:r>
              <a:rPr lang="fr-FR" sz="1800" b="1" noProof="0" dirty="0"/>
              <a:t>Le VIH chez les adolescents est un problème important, en particulier en Afrique subsaharienne </a:t>
            </a:r>
            <a:r>
              <a:rPr lang="fr-FR" sz="1800" noProof="0" dirty="0"/>
              <a:t>: </a:t>
            </a:r>
          </a:p>
          <a:p>
            <a:pPr lvl="1">
              <a:spcAft>
                <a:spcPts val="600"/>
              </a:spcAft>
              <a:buClr>
                <a:srgbClr val="58C3EB"/>
              </a:buClr>
            </a:pPr>
            <a:r>
              <a:rPr lang="fr-FR" sz="1500" dirty="0"/>
              <a:t>En 2024, environ 120 000 [82 000–170 000] enfants ont contracté le VIH. La grande majorité des infections infantiles par le VIH (environ 83 %) se produisent encore en Afrique subsaharienne.</a:t>
            </a:r>
          </a:p>
          <a:p>
            <a:pPr lvl="1">
              <a:spcAft>
                <a:spcPts val="600"/>
              </a:spcAft>
              <a:buClr>
                <a:srgbClr val="58C3EB"/>
              </a:buClr>
            </a:pPr>
            <a:r>
              <a:rPr lang="fr-FR" sz="1500" dirty="0"/>
              <a:t>Les 210 000 [140 000–280 000] nouvelles infections par le VIH chez les adolescentes et les jeunes femmes (âgées de 15 à 24 ans) en 2024 sont le résultat du risque disproportionné de VIH auquel elles sont encore confrontées, en particulier en Afrique subsaharienne.</a:t>
            </a:r>
          </a:p>
          <a:p>
            <a:pPr lvl="1">
              <a:spcAft>
                <a:spcPts val="600"/>
              </a:spcAft>
              <a:buClr>
                <a:srgbClr val="58C3EB"/>
              </a:buClr>
            </a:pPr>
            <a:r>
              <a:rPr lang="fr-FR" sz="1500" dirty="0"/>
              <a:t>Un peu plus de la moitié des enfants vivant avec le VIH (55 %) recevaient un traitement antirétroviral en 2024. Il s’agissait d’une amélioration par rapport à la couverture de 17 % en 2010 ; mais, cela signifiait encore que plus de 620 000 des 1,4 million [1,1 million–1,8 million] d’enfants vivant avec le VIH ne recevaient pas de traitement antirétroviral en 2024.</a:t>
            </a:r>
            <a:r>
              <a:rPr lang="fr-FR" sz="1500" baseline="30000" dirty="0"/>
              <a:t>2</a:t>
            </a:r>
            <a:endParaRPr lang="fr-NE" sz="1500" dirty="0"/>
          </a:p>
          <a:p>
            <a:pPr lvl="1">
              <a:spcAft>
                <a:spcPts val="600"/>
              </a:spcAft>
              <a:buClr>
                <a:srgbClr val="58C3EB"/>
              </a:buClr>
            </a:pPr>
            <a:r>
              <a:rPr lang="fr-FR" sz="1500" dirty="0"/>
              <a:t>75 000 enfants sont morts de causes liées au VIH en 2024. Environ 12 % de tous les décès liés au sida en 2024 concernaient des enfants, alors que les enfants représentaient seulement 3 % de toutes les personnes vivant avec le VIH.</a:t>
            </a:r>
            <a:r>
              <a:rPr lang="fr-FR" sz="1500" baseline="30000" dirty="0"/>
              <a:t>3</a:t>
            </a:r>
            <a:endParaRPr lang="fr-NE" sz="1500" dirty="0"/>
          </a:p>
          <a:p>
            <a:pPr>
              <a:spcAft>
                <a:spcPts val="600"/>
              </a:spcAft>
              <a:buClr>
                <a:srgbClr val="58C3EB"/>
              </a:buClr>
            </a:pPr>
            <a:r>
              <a:rPr lang="fr-FR" sz="1800" b="1" noProof="0" dirty="0"/>
              <a:t>L’influence des interventions sur le VIH chez les adolescents </a:t>
            </a:r>
            <a:r>
              <a:rPr lang="fr-FR" sz="1800" noProof="0" dirty="0"/>
              <a:t>: </a:t>
            </a:r>
            <a:endParaRPr lang="fr-NE" sz="1800" dirty="0">
              <a:highlight>
                <a:srgbClr val="FFFF00"/>
              </a:highlight>
            </a:endParaRPr>
          </a:p>
          <a:p>
            <a:pPr lvl="1">
              <a:spcAft>
                <a:spcPts val="600"/>
              </a:spcAft>
              <a:buClr>
                <a:srgbClr val="58C3EB"/>
              </a:buClr>
            </a:pPr>
            <a:r>
              <a:rPr lang="fr-FR" sz="1500" dirty="0"/>
              <a:t>Les pays ont réduit le nombre annuel d'enfants contractant le VIH par transmission verticale à 120 000, soit une baisse de 62 % depuis 2010 ; c’est le nombre le plus bas depuis les années 1980. </a:t>
            </a:r>
            <a:endParaRPr lang="fr-NE" sz="1500" dirty="0"/>
          </a:p>
          <a:p>
            <a:pPr lvl="1">
              <a:spcAft>
                <a:spcPts val="600"/>
              </a:spcAft>
              <a:buClr>
                <a:srgbClr val="58C3EB"/>
              </a:buClr>
            </a:pPr>
            <a:r>
              <a:rPr lang="fr-FR" sz="1500" dirty="0"/>
              <a:t>Dans l'ensemble, les programmes de prévention de la transmission verticale du VIH ont permis d'éviter près de 4,4 millions de nouvelles infections par le VIH chez les enfants entre 2000 et 2024.</a:t>
            </a:r>
            <a:r>
              <a:rPr lang="fr-FR" sz="1500" baseline="30000" dirty="0"/>
              <a:t>2</a:t>
            </a:r>
            <a:endParaRPr lang="fr-NE" sz="1500" dirty="0"/>
          </a:p>
        </p:txBody>
      </p:sp>
    </p:spTree>
    <p:extLst>
      <p:ext uri="{BB962C8B-B14F-4D97-AF65-F5344CB8AC3E}">
        <p14:creationId xmlns:p14="http://schemas.microsoft.com/office/powerpoint/2010/main" val="4366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500FB6-1C9B-9B48-A8CF-BD3DD6E48927}"/>
              </a:ext>
            </a:extLst>
          </p:cNvPr>
          <p:cNvSpPr>
            <a:spLocks noGrp="1"/>
          </p:cNvSpPr>
          <p:nvPr>
            <p:ph type="title"/>
          </p:nvPr>
        </p:nvSpPr>
        <p:spPr>
          <a:xfrm>
            <a:off x="276679" y="2449621"/>
            <a:ext cx="3584177" cy="1821720"/>
          </a:xfrm>
        </p:spPr>
        <p:txBody>
          <a:bodyPr/>
          <a:lstStyle/>
          <a:p>
            <a:pPr algn="ctr"/>
            <a:r>
              <a:rPr lang="fr-FR" sz="2800" noProof="0" dirty="0"/>
              <a:t>Rationnel </a:t>
            </a:r>
            <a:r>
              <a:rPr lang="fr-FR" sz="2800" dirty="0"/>
              <a:t>3</a:t>
            </a:r>
            <a:r>
              <a:rPr lang="fr-FR" sz="2800" noProof="0" dirty="0"/>
              <a:t>/3</a:t>
            </a:r>
            <a:endParaRPr lang="fr-FR" sz="2800" baseline="30000" noProof="0" dirty="0"/>
          </a:p>
        </p:txBody>
      </p:sp>
      <p:sp>
        <p:nvSpPr>
          <p:cNvPr id="6" name="Content Placeholder 2">
            <a:extLst>
              <a:ext uri="{FF2B5EF4-FFF2-40B4-BE49-F238E27FC236}">
                <a16:creationId xmlns:a16="http://schemas.microsoft.com/office/drawing/2014/main" id="{FEE67F0D-65B3-E646-9E05-5714ECA04698}"/>
              </a:ext>
            </a:extLst>
          </p:cNvPr>
          <p:cNvSpPr>
            <a:spLocks noGrp="1"/>
          </p:cNvSpPr>
          <p:nvPr>
            <p:ph idx="1"/>
          </p:nvPr>
        </p:nvSpPr>
        <p:spPr>
          <a:xfrm>
            <a:off x="3828925" y="478884"/>
            <a:ext cx="7891200" cy="5414219"/>
          </a:xfrm>
        </p:spPr>
        <p:txBody>
          <a:bodyPr>
            <a:normAutofit fontScale="92500" lnSpcReduction="10000"/>
          </a:bodyPr>
          <a:lstStyle/>
          <a:p>
            <a:pPr>
              <a:lnSpc>
                <a:spcPct val="100000"/>
              </a:lnSpc>
              <a:buClr>
                <a:srgbClr val="58C3EB"/>
              </a:buClr>
            </a:pPr>
            <a:endParaRPr lang="fr-FR" b="1" noProof="0" dirty="0"/>
          </a:p>
          <a:p>
            <a:pPr>
              <a:lnSpc>
                <a:spcPct val="100000"/>
              </a:lnSpc>
              <a:buClr>
                <a:srgbClr val="58C3EB"/>
              </a:buClr>
            </a:pPr>
            <a:r>
              <a:rPr lang="fr-FR" b="1" noProof="0" dirty="0"/>
              <a:t>L'efficacité des services de prévention et de gestion du VIH a été démontrée </a:t>
            </a:r>
            <a:r>
              <a:rPr lang="fr-FR" noProof="0" dirty="0"/>
              <a:t>: des ensembles d'interventions efficaces sont disponibles pour la prévention du VIH chez les adolescents et les jeunes, et pour les populations clés au sein des groupes d'âge. Des ensembles similaires d'interventions efficaces sont disponibles pour le traitement et les soins.</a:t>
            </a:r>
            <a:r>
              <a:rPr lang="fr-FR" baseline="30000" dirty="0"/>
              <a:t>4</a:t>
            </a:r>
            <a:endParaRPr lang="fr-FR" baseline="30000" noProof="0" dirty="0"/>
          </a:p>
          <a:p>
            <a:pPr>
              <a:lnSpc>
                <a:spcPct val="100000"/>
              </a:lnSpc>
              <a:buClr>
                <a:srgbClr val="58C3EB"/>
              </a:buClr>
            </a:pPr>
            <a:r>
              <a:rPr lang="fr-FR" b="1" dirty="0"/>
              <a:t>La majorité des infections au VIH sont transmises sexuellement ou associées à la grossesse, à l’accouchement ou à l’allaitement </a:t>
            </a:r>
            <a:r>
              <a:rPr lang="fr-FR" dirty="0"/>
              <a:t>: Sans une éducation complète à la santé sexuelle et reproductive, aux moyens contraceptifs et de prévention des IST, et un paquet essentiel de soins et d’interventions de santé sexuelle et reproductive les jeunes restent exposés à l’infection et à la surinfection du VIH et aux grossesses précoces.</a:t>
            </a:r>
            <a:r>
              <a:rPr lang="fr-FR" baseline="30000" dirty="0"/>
              <a:t>5</a:t>
            </a:r>
            <a:endParaRPr lang="fr-FR" noProof="0" dirty="0"/>
          </a:p>
          <a:p>
            <a:pPr>
              <a:lnSpc>
                <a:spcPct val="100000"/>
              </a:lnSpc>
              <a:buClr>
                <a:srgbClr val="58C3EB"/>
              </a:buClr>
            </a:pPr>
            <a:r>
              <a:rPr lang="fr-FR" b="1" noProof="0" dirty="0"/>
              <a:t>Les stratégies de prévention et leur mise en œuvre, ainsi que l'accès à des services de haute qualité doivent faire l'objet d'une attention particulière </a:t>
            </a:r>
            <a:r>
              <a:rPr lang="fr-FR" noProof="0" dirty="0"/>
              <a:t>: ces interventions efficaces n'atteignent pas les nombreux adolescents qui en ont besoin.</a:t>
            </a:r>
            <a:r>
              <a:rPr lang="fr-FR" baseline="30000" dirty="0"/>
              <a:t>4</a:t>
            </a:r>
            <a:r>
              <a:rPr lang="fr-FR" noProof="0" dirty="0"/>
              <a:t> </a:t>
            </a:r>
          </a:p>
          <a:p>
            <a:pPr marL="0" indent="0">
              <a:buNone/>
            </a:pPr>
            <a:endParaRPr lang="fr-FR" noProof="0" dirty="0"/>
          </a:p>
        </p:txBody>
      </p:sp>
    </p:spTree>
    <p:extLst>
      <p:ext uri="{BB962C8B-B14F-4D97-AF65-F5344CB8AC3E}">
        <p14:creationId xmlns:p14="http://schemas.microsoft.com/office/powerpoint/2010/main" val="33837563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500FB6-1C9B-9B48-A8CF-BD3DD6E48927}"/>
              </a:ext>
            </a:extLst>
          </p:cNvPr>
          <p:cNvSpPr>
            <a:spLocks noGrp="1"/>
          </p:cNvSpPr>
          <p:nvPr>
            <p:ph type="title"/>
          </p:nvPr>
        </p:nvSpPr>
        <p:spPr>
          <a:xfrm>
            <a:off x="116658" y="2083860"/>
            <a:ext cx="4089600" cy="2240489"/>
          </a:xfrm>
        </p:spPr>
        <p:txBody>
          <a:bodyPr/>
          <a:lstStyle/>
          <a:p>
            <a:pPr algn="ctr"/>
            <a:r>
              <a:rPr lang="fr-FR" sz="2800" noProof="0" dirty="0"/>
              <a:t>Obligations en matière de droits humains</a:t>
            </a:r>
          </a:p>
        </p:txBody>
      </p:sp>
      <p:sp>
        <p:nvSpPr>
          <p:cNvPr id="7" name="Content Placeholder 2">
            <a:extLst>
              <a:ext uri="{FF2B5EF4-FFF2-40B4-BE49-F238E27FC236}">
                <a16:creationId xmlns:a16="http://schemas.microsoft.com/office/drawing/2014/main" id="{F4348FFA-7E7D-D643-91BF-A52AB4BE0F1C}"/>
              </a:ext>
            </a:extLst>
          </p:cNvPr>
          <p:cNvSpPr>
            <a:spLocks noGrp="1"/>
          </p:cNvSpPr>
          <p:nvPr>
            <p:ph idx="1"/>
          </p:nvPr>
        </p:nvSpPr>
        <p:spPr>
          <a:xfrm>
            <a:off x="4171824" y="1215181"/>
            <a:ext cx="7674917" cy="5111572"/>
          </a:xfrm>
        </p:spPr>
        <p:txBody>
          <a:bodyPr>
            <a:normAutofit/>
          </a:bodyPr>
          <a:lstStyle/>
          <a:p>
            <a:pPr marL="0" indent="0">
              <a:lnSpc>
                <a:spcPct val="100000"/>
              </a:lnSpc>
              <a:buNone/>
            </a:pPr>
            <a:r>
              <a:rPr lang="fr-FR" b="1" noProof="0" dirty="0"/>
              <a:t>Les États sont tenus de :</a:t>
            </a:r>
          </a:p>
          <a:p>
            <a:pPr>
              <a:lnSpc>
                <a:spcPct val="100000"/>
              </a:lnSpc>
              <a:buClr>
                <a:srgbClr val="58C3EB"/>
              </a:buClr>
              <a:buFont typeface="Wingdings" panose="05000000000000000000" pitchFamily="2" charset="2"/>
              <a:buChar char="ü"/>
            </a:pPr>
            <a:r>
              <a:rPr lang="fr-FR" noProof="0" dirty="0"/>
              <a:t>veiller à ce que les adolescents aient accès à des services confidentiels de conseil et de dépistage du VIH, ainsi qu'à des programmes de prévention et de traitement du VIH fondés sur des données probantes ;</a:t>
            </a:r>
          </a:p>
          <a:p>
            <a:pPr>
              <a:lnSpc>
                <a:spcPct val="100000"/>
              </a:lnSpc>
              <a:buClr>
                <a:srgbClr val="58C3EB"/>
              </a:buClr>
              <a:buFont typeface="Wingdings" panose="05000000000000000000" pitchFamily="2" charset="2"/>
              <a:buChar char="ü"/>
            </a:pPr>
            <a:r>
              <a:rPr lang="fr-FR" noProof="0" dirty="0"/>
              <a:t>veiller à ce que le droit à la santé ne soit pas compromis par la discrimination, notamment en raison de leur statut VIH ;</a:t>
            </a:r>
          </a:p>
          <a:p>
            <a:pPr>
              <a:lnSpc>
                <a:spcPct val="100000"/>
              </a:lnSpc>
              <a:buClr>
                <a:srgbClr val="58C3EB"/>
              </a:buClr>
              <a:buFont typeface="Wingdings" panose="05000000000000000000" pitchFamily="2" charset="2"/>
              <a:buChar char="ü"/>
            </a:pPr>
            <a:r>
              <a:rPr lang="fr-FR" noProof="0" dirty="0"/>
              <a:t>supprimer les obstacles à l'accès, tels que les exigences de consentement des tiers.</a:t>
            </a:r>
            <a:endParaRPr lang="fr-FR" sz="2400" noProof="0" dirty="0"/>
          </a:p>
        </p:txBody>
      </p:sp>
    </p:spTree>
    <p:extLst>
      <p:ext uri="{BB962C8B-B14F-4D97-AF65-F5344CB8AC3E}">
        <p14:creationId xmlns:p14="http://schemas.microsoft.com/office/powerpoint/2010/main" val="1992467428"/>
      </p:ext>
    </p:extLst>
  </p:cSld>
  <p:clrMapOvr>
    <a:masterClrMapping/>
  </p:clrMapOvr>
</p:sld>
</file>

<file path=ppt/theme/theme1.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5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Thème Office">
  <a:themeElements>
    <a:clrScheme name="Bureau">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Bureau">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69</TotalTime>
  <Words>3868</Words>
  <Application>Microsoft Office PowerPoint</Application>
  <PresentationFormat>Widescreen</PresentationFormat>
  <Paragraphs>275</Paragraphs>
  <Slides>32</Slides>
  <Notes>30</Notes>
  <HiddenSlides>0</HiddenSlides>
  <MMClips>0</MMClips>
  <ScaleCrop>false</ScaleCrop>
  <HeadingPairs>
    <vt:vector size="8" baseType="variant">
      <vt:variant>
        <vt:lpstr>Fonts Used</vt:lpstr>
      </vt:variant>
      <vt:variant>
        <vt:i4>5</vt:i4>
      </vt:variant>
      <vt:variant>
        <vt:lpstr>Theme</vt:lpstr>
      </vt:variant>
      <vt:variant>
        <vt:i4>4</vt:i4>
      </vt:variant>
      <vt:variant>
        <vt:lpstr>Embedded OLE Servers</vt:lpstr>
      </vt:variant>
      <vt:variant>
        <vt:i4>1</vt:i4>
      </vt:variant>
      <vt:variant>
        <vt:lpstr>Slide Titles</vt:lpstr>
      </vt:variant>
      <vt:variant>
        <vt:i4>32</vt:i4>
      </vt:variant>
    </vt:vector>
  </HeadingPairs>
  <TitlesOfParts>
    <vt:vector size="42" baseType="lpstr">
      <vt:lpstr>Aptos</vt:lpstr>
      <vt:lpstr>Arial</vt:lpstr>
      <vt:lpstr>Arial Black</vt:lpstr>
      <vt:lpstr>Calibri</vt:lpstr>
      <vt:lpstr>Wingdings</vt:lpstr>
      <vt:lpstr>3_Office Theme</vt:lpstr>
      <vt:lpstr>5_Office Theme</vt:lpstr>
      <vt:lpstr>4_Office Theme</vt:lpstr>
      <vt:lpstr>2_Office Theme</vt:lpstr>
      <vt:lpstr>Document</vt:lpstr>
      <vt:lpstr>VIRUS DE L'IMMUNODÉFICIENCE HUMAINE (VIH)  PRÉVENTION ET SOINS</vt:lpstr>
      <vt:lpstr>Objectifs du module</vt:lpstr>
      <vt:lpstr>Plan du module</vt:lpstr>
      <vt:lpstr>À L’ÉCHELLE MONDIALE</vt:lpstr>
      <vt:lpstr>Définition </vt:lpstr>
      <vt:lpstr>PowerPoint Presentation</vt:lpstr>
      <vt:lpstr>Rationnel 2/3</vt:lpstr>
      <vt:lpstr>Rationnel 3/3</vt:lpstr>
      <vt:lpstr>Obligations en matière de droits humains</vt:lpstr>
      <vt:lpstr>Considérations d’ordre programmatique6   </vt:lpstr>
      <vt:lpstr>Lignes directrices de l'OMS   1/2</vt:lpstr>
      <vt:lpstr>Lignes directrices de l'OMS   2/2</vt:lpstr>
      <vt:lpstr>PowerPoint Presentation</vt:lpstr>
      <vt:lpstr>PERSPECTIVE RÉGIONALE</vt:lpstr>
      <vt:lpstr>Estimations épidémiologiques dans la région</vt:lpstr>
      <vt:lpstr>Faits marquants sur le VIH dans la région7 </vt:lpstr>
      <vt:lpstr>Faits marquants sur le VIH dans la région  Western and Central Africa — Regional profile — 2025 Global AIDS Update — AIDS, Crisis and the Power to Transform  </vt:lpstr>
      <vt:lpstr>Données nationales  </vt:lpstr>
      <vt:lpstr> Connaissances sur le VIH</vt:lpstr>
      <vt:lpstr>Défis régionaux 1/38</vt:lpstr>
      <vt:lpstr>Défis régionaux 2/3</vt:lpstr>
      <vt:lpstr>Défis régionaux 3/37</vt:lpstr>
      <vt:lpstr>Initiative régionale 1  </vt:lpstr>
      <vt:lpstr>           RAJ+AOC (Réseau d'Afrique de l'Ouest et Afrique Centrale d'Adolescents et Jeunes Positifs) Accueil - RAJ+AOC</vt:lpstr>
      <vt:lpstr>Opportunités régionales</vt:lpstr>
      <vt:lpstr>Messages clés </vt:lpstr>
      <vt:lpstr>Actions clés au niveau du district 1/2</vt:lpstr>
      <vt:lpstr>Actions clés au niveau du district 2/2</vt:lpstr>
      <vt:lpstr>RÉFÉRENCES</vt:lpstr>
      <vt:lpstr>Références</vt:lpstr>
      <vt:lpstr>Références</vt:lpstr>
      <vt:lpstr>PowerPoint Presentation</vt:lpstr>
    </vt:vector>
  </TitlesOfParts>
  <Company>WHO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Virus de l'immunodéficience humaine (VIH) : prévention et soins - Venkatraman Chandra-Mouli, Abdoulaye Ousseini, Ange Meralli Ballou, Willy Mupanga Mwepu</dc:title>
  <dc:creator>Venkatraman Chandra-Mouli, Abdoulaye Ousseini, Ange Meralli Ballou, Willy Mupanga Mwepu</dc:creator>
  <cp:lastModifiedBy>Aldo Campana</cp:lastModifiedBy>
  <cp:revision>178</cp:revision>
  <dcterms:created xsi:type="dcterms:W3CDTF">2021-11-27T17:57:02Z</dcterms:created>
  <dcterms:modified xsi:type="dcterms:W3CDTF">2025-11-10T09:19:03Z</dcterms:modified>
</cp:coreProperties>
</file>