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4"/>
  </p:sldMasterIdLst>
  <p:notesMasterIdLst>
    <p:notesMasterId r:id="rId19"/>
  </p:notesMasterIdLst>
  <p:sldIdLst>
    <p:sldId id="256" r:id="rId5"/>
    <p:sldId id="267" r:id="rId6"/>
    <p:sldId id="257" r:id="rId7"/>
    <p:sldId id="259" r:id="rId8"/>
    <p:sldId id="272" r:id="rId9"/>
    <p:sldId id="273" r:id="rId10"/>
    <p:sldId id="262" r:id="rId11"/>
    <p:sldId id="264" r:id="rId12"/>
    <p:sldId id="263" r:id="rId13"/>
    <p:sldId id="276" r:id="rId14"/>
    <p:sldId id="275" r:id="rId15"/>
    <p:sldId id="265" r:id="rId16"/>
    <p:sldId id="266"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qibat Idris" initials="RI" lastIdx="3" clrIdx="0">
    <p:extLst>
      <p:ext uri="{19B8F6BF-5375-455C-9EA6-DF929625EA0E}">
        <p15:presenceInfo xmlns:p15="http://schemas.microsoft.com/office/powerpoint/2012/main" userId="146d762bbc74e79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344" autoAdjust="0"/>
  </p:normalViewPr>
  <p:slideViewPr>
    <p:cSldViewPr snapToGrid="0">
      <p:cViewPr varScale="1">
        <p:scale>
          <a:sx n="148" d="100"/>
          <a:sy n="148" d="100"/>
        </p:scale>
        <p:origin x="2208" y="31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_rels/data2.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6.xml.rels><?xml version="1.0" encoding="UTF-8" standalone="yes"?>
<Relationships xmlns="http://schemas.openxmlformats.org/package/2006/relationships"><Relationship Id="rId2" Type="http://schemas.openxmlformats.org/officeDocument/2006/relationships/hyperlink" Target="mailto:fionna.poon@gfmer.org" TargetMode="External"/><Relationship Id="rId1" Type="http://schemas.openxmlformats.org/officeDocument/2006/relationships/hyperlink" Target="mailto:raqibat.idris@gfmer.org" TargetMode="External"/></Relationships>
</file>

<file path=ppt/diagrams/_rels/drawing2.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6.xml.rels><?xml version="1.0" encoding="UTF-8" standalone="yes"?>
<Relationships xmlns="http://schemas.openxmlformats.org/package/2006/relationships"><Relationship Id="rId2" Type="http://schemas.openxmlformats.org/officeDocument/2006/relationships/hyperlink" Target="mailto:fionna.poon@gfmer.org" TargetMode="External"/><Relationship Id="rId1" Type="http://schemas.openxmlformats.org/officeDocument/2006/relationships/hyperlink" Target="mailto:raqibat.idris@gfmer.org" TargetMode="Externa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4373DA-FB4A-427F-BADE-4EEA8EFCBC2B}" type="doc">
      <dgm:prSet loTypeId="urn:microsoft.com/office/officeart/2005/8/layout/vList2" loCatId="list" qsTypeId="urn:microsoft.com/office/officeart/2005/8/quickstyle/simple4" qsCatId="simple" csTypeId="urn:microsoft.com/office/officeart/2005/8/colors/accent3_2" csCatId="accent3" phldr="1"/>
      <dgm:spPr/>
      <dgm:t>
        <a:bodyPr/>
        <a:lstStyle/>
        <a:p>
          <a:endParaRPr lang="en-US"/>
        </a:p>
      </dgm:t>
    </dgm:pt>
    <dgm:pt modelId="{9F55A8EB-675F-4FB7-88AF-9B4888E1FC53}">
      <dgm:prSet/>
      <dgm:spPr>
        <a:solidFill>
          <a:schemeClr val="accent5">
            <a:lumMod val="75000"/>
          </a:schemeClr>
        </a:solidFill>
      </dgm:spPr>
      <dgm:t>
        <a:bodyPr/>
        <a:lstStyle/>
        <a:p>
          <a:r>
            <a:rPr lang="en-US" b="1" dirty="0"/>
            <a:t>To </a:t>
          </a:r>
          <a:r>
            <a:rPr lang="en-GB" b="1" dirty="0"/>
            <a:t>provide knowledge and skills in research methodology, research protocol development and scientific writing to health professionals in sexual and reproductive health field</a:t>
          </a:r>
          <a:r>
            <a:rPr lang="en-US" b="1" dirty="0"/>
            <a:t>. </a:t>
          </a:r>
          <a:endParaRPr lang="en-US" dirty="0"/>
        </a:p>
      </dgm:t>
    </dgm:pt>
    <dgm:pt modelId="{3311298D-8CD9-4D0A-8339-1FD66D6D7072}" type="parTrans" cxnId="{D77C2921-F3E6-4982-8676-2CDA560D3067}">
      <dgm:prSet/>
      <dgm:spPr/>
      <dgm:t>
        <a:bodyPr/>
        <a:lstStyle/>
        <a:p>
          <a:endParaRPr lang="en-US"/>
        </a:p>
      </dgm:t>
    </dgm:pt>
    <dgm:pt modelId="{1A8FC2A6-663A-4FCF-97D0-EFA83B924891}" type="sibTrans" cxnId="{D77C2921-F3E6-4982-8676-2CDA560D3067}">
      <dgm:prSet/>
      <dgm:spPr/>
      <dgm:t>
        <a:bodyPr/>
        <a:lstStyle/>
        <a:p>
          <a:endParaRPr lang="en-US"/>
        </a:p>
      </dgm:t>
    </dgm:pt>
    <dgm:pt modelId="{5E82D7CA-4D89-4BB2-A331-46081B6504DC}">
      <dgm:prSet/>
      <dgm:spPr>
        <a:solidFill>
          <a:srgbClr val="00B050"/>
        </a:solidFill>
      </dgm:spPr>
      <dgm:t>
        <a:bodyPr/>
        <a:lstStyle/>
        <a:p>
          <a:r>
            <a:rPr lang="en-US" b="1" dirty="0"/>
            <a:t>The course will enhance </a:t>
          </a:r>
          <a:r>
            <a:rPr lang="en-GB" b="1" dirty="0"/>
            <a:t>participants’ understanding of research methodology and how to develop research protocols and improve their scientific writing.</a:t>
          </a:r>
          <a:r>
            <a:rPr lang="en-US" b="1" dirty="0"/>
            <a:t> </a:t>
          </a:r>
          <a:endParaRPr lang="en-US" dirty="0"/>
        </a:p>
      </dgm:t>
    </dgm:pt>
    <dgm:pt modelId="{518E24DF-0623-4B73-A87A-B3E241AA536B}" type="parTrans" cxnId="{E7A0DFCF-3187-456C-A41B-C96D88AEBB55}">
      <dgm:prSet/>
      <dgm:spPr/>
      <dgm:t>
        <a:bodyPr/>
        <a:lstStyle/>
        <a:p>
          <a:endParaRPr lang="en-US"/>
        </a:p>
      </dgm:t>
    </dgm:pt>
    <dgm:pt modelId="{24C14E87-B7D1-417A-8F0F-A0C6E639F424}" type="sibTrans" cxnId="{E7A0DFCF-3187-456C-A41B-C96D88AEBB55}">
      <dgm:prSet/>
      <dgm:spPr/>
      <dgm:t>
        <a:bodyPr/>
        <a:lstStyle/>
        <a:p>
          <a:endParaRPr lang="en-US"/>
        </a:p>
      </dgm:t>
    </dgm:pt>
    <dgm:pt modelId="{0A9D9B70-0737-4785-AF6E-7127DE2C5685}" type="pres">
      <dgm:prSet presAssocID="{554373DA-FB4A-427F-BADE-4EEA8EFCBC2B}" presName="linear" presStyleCnt="0">
        <dgm:presLayoutVars>
          <dgm:animLvl val="lvl"/>
          <dgm:resizeHandles val="exact"/>
        </dgm:presLayoutVars>
      </dgm:prSet>
      <dgm:spPr/>
    </dgm:pt>
    <dgm:pt modelId="{9D63E801-B2A6-40EF-9483-A34A7AC38977}" type="pres">
      <dgm:prSet presAssocID="{9F55A8EB-675F-4FB7-88AF-9B4888E1FC53}" presName="parentText" presStyleLbl="node1" presStyleIdx="0" presStyleCnt="2">
        <dgm:presLayoutVars>
          <dgm:chMax val="0"/>
          <dgm:bulletEnabled val="1"/>
        </dgm:presLayoutVars>
      </dgm:prSet>
      <dgm:spPr/>
    </dgm:pt>
    <dgm:pt modelId="{770DEA99-03CB-4BB6-82A0-D30DA4127F41}" type="pres">
      <dgm:prSet presAssocID="{1A8FC2A6-663A-4FCF-97D0-EFA83B924891}" presName="spacer" presStyleCnt="0"/>
      <dgm:spPr/>
    </dgm:pt>
    <dgm:pt modelId="{401983F7-5B8E-4E22-B5EE-16DBFE7768A2}" type="pres">
      <dgm:prSet presAssocID="{5E82D7CA-4D89-4BB2-A331-46081B6504DC}" presName="parentText" presStyleLbl="node1" presStyleIdx="1" presStyleCnt="2">
        <dgm:presLayoutVars>
          <dgm:chMax val="0"/>
          <dgm:bulletEnabled val="1"/>
        </dgm:presLayoutVars>
      </dgm:prSet>
      <dgm:spPr/>
    </dgm:pt>
  </dgm:ptLst>
  <dgm:cxnLst>
    <dgm:cxn modelId="{D77C2921-F3E6-4982-8676-2CDA560D3067}" srcId="{554373DA-FB4A-427F-BADE-4EEA8EFCBC2B}" destId="{9F55A8EB-675F-4FB7-88AF-9B4888E1FC53}" srcOrd="0" destOrd="0" parTransId="{3311298D-8CD9-4D0A-8339-1FD66D6D7072}" sibTransId="{1A8FC2A6-663A-4FCF-97D0-EFA83B924891}"/>
    <dgm:cxn modelId="{8A02C325-4AE2-43C1-A20A-86DC4D619377}" type="presOf" srcId="{9F55A8EB-675F-4FB7-88AF-9B4888E1FC53}" destId="{9D63E801-B2A6-40EF-9483-A34A7AC38977}" srcOrd="0" destOrd="0" presId="urn:microsoft.com/office/officeart/2005/8/layout/vList2"/>
    <dgm:cxn modelId="{158F3BA5-183A-4085-8568-1C4ACC7BBE42}" type="presOf" srcId="{5E82D7CA-4D89-4BB2-A331-46081B6504DC}" destId="{401983F7-5B8E-4E22-B5EE-16DBFE7768A2}" srcOrd="0" destOrd="0" presId="urn:microsoft.com/office/officeart/2005/8/layout/vList2"/>
    <dgm:cxn modelId="{E7A0DFCF-3187-456C-A41B-C96D88AEBB55}" srcId="{554373DA-FB4A-427F-BADE-4EEA8EFCBC2B}" destId="{5E82D7CA-4D89-4BB2-A331-46081B6504DC}" srcOrd="1" destOrd="0" parTransId="{518E24DF-0623-4B73-A87A-B3E241AA536B}" sibTransId="{24C14E87-B7D1-417A-8F0F-A0C6E639F424}"/>
    <dgm:cxn modelId="{591863D5-BDD7-4C1F-B10D-3C9038BA3571}" type="presOf" srcId="{554373DA-FB4A-427F-BADE-4EEA8EFCBC2B}" destId="{0A9D9B70-0737-4785-AF6E-7127DE2C5685}" srcOrd="0" destOrd="0" presId="urn:microsoft.com/office/officeart/2005/8/layout/vList2"/>
    <dgm:cxn modelId="{769303D0-DA5D-48D9-AC60-23D99AD1749F}" type="presParOf" srcId="{0A9D9B70-0737-4785-AF6E-7127DE2C5685}" destId="{9D63E801-B2A6-40EF-9483-A34A7AC38977}" srcOrd="0" destOrd="0" presId="urn:microsoft.com/office/officeart/2005/8/layout/vList2"/>
    <dgm:cxn modelId="{C01E435F-E4D7-4C65-859E-145D26B4C4C4}" type="presParOf" srcId="{0A9D9B70-0737-4785-AF6E-7127DE2C5685}" destId="{770DEA99-03CB-4BB6-82A0-D30DA4127F41}" srcOrd="1" destOrd="0" presId="urn:microsoft.com/office/officeart/2005/8/layout/vList2"/>
    <dgm:cxn modelId="{BF4F9C5F-8482-4066-906F-FC00AAF9195B}" type="presParOf" srcId="{0A9D9B70-0737-4785-AF6E-7127DE2C5685}" destId="{401983F7-5B8E-4E22-B5EE-16DBFE7768A2}"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662CB8-6565-48F9-9D7D-749F8F70314F}"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28C777F8-8860-4819-BE85-395033679CDE}">
      <dgm:prSet/>
      <dgm:spPr/>
      <dgm:t>
        <a:bodyPr/>
        <a:lstStyle/>
        <a:p>
          <a:pPr>
            <a:lnSpc>
              <a:spcPct val="100000"/>
            </a:lnSpc>
          </a:pPr>
          <a:r>
            <a:rPr lang="en-GB" b="1" dirty="0">
              <a:solidFill>
                <a:schemeClr val="tx1"/>
              </a:solidFill>
            </a:rPr>
            <a:t>Literature search and referral to biomedical documents: Conducting a literature search and referencing</a:t>
          </a:r>
          <a:endParaRPr lang="en-US" dirty="0">
            <a:solidFill>
              <a:schemeClr val="tx1"/>
            </a:solidFill>
          </a:endParaRPr>
        </a:p>
      </dgm:t>
    </dgm:pt>
    <dgm:pt modelId="{265322D4-436A-42EE-921E-174BF81329EC}" type="parTrans" cxnId="{D5BCFBE0-A617-4972-B997-B2A051AE36FF}">
      <dgm:prSet/>
      <dgm:spPr/>
      <dgm:t>
        <a:bodyPr/>
        <a:lstStyle/>
        <a:p>
          <a:endParaRPr lang="en-US"/>
        </a:p>
      </dgm:t>
    </dgm:pt>
    <dgm:pt modelId="{609C2733-0DEB-4450-94A5-C8956AA30B2F}" type="sibTrans" cxnId="{D5BCFBE0-A617-4972-B997-B2A051AE36FF}">
      <dgm:prSet/>
      <dgm:spPr/>
      <dgm:t>
        <a:bodyPr/>
        <a:lstStyle/>
        <a:p>
          <a:endParaRPr lang="en-US"/>
        </a:p>
      </dgm:t>
    </dgm:pt>
    <dgm:pt modelId="{2B2DE84D-0858-462E-B5BF-0660AE205EDF}">
      <dgm:prSet/>
      <dgm:spPr/>
      <dgm:t>
        <a:bodyPr/>
        <a:lstStyle/>
        <a:p>
          <a:pPr>
            <a:lnSpc>
              <a:spcPct val="100000"/>
            </a:lnSpc>
          </a:pPr>
          <a:r>
            <a:rPr lang="en-GB" b="1"/>
            <a:t>Epidemiologic studies: Provides basic knowledge on different epidemiological studies used to conduct research projects</a:t>
          </a:r>
          <a:endParaRPr lang="en-US"/>
        </a:p>
      </dgm:t>
    </dgm:pt>
    <dgm:pt modelId="{C918A71C-7775-43B5-B0E6-44A742852B87}" type="parTrans" cxnId="{D308A260-6885-4096-9ABA-9CAB062ADAFA}">
      <dgm:prSet/>
      <dgm:spPr/>
      <dgm:t>
        <a:bodyPr/>
        <a:lstStyle/>
        <a:p>
          <a:endParaRPr lang="en-US"/>
        </a:p>
      </dgm:t>
    </dgm:pt>
    <dgm:pt modelId="{15CEDABA-DA5E-4D05-9353-75F444DD5F31}" type="sibTrans" cxnId="{D308A260-6885-4096-9ABA-9CAB062ADAFA}">
      <dgm:prSet/>
      <dgm:spPr/>
      <dgm:t>
        <a:bodyPr/>
        <a:lstStyle/>
        <a:p>
          <a:endParaRPr lang="en-US"/>
        </a:p>
      </dgm:t>
    </dgm:pt>
    <dgm:pt modelId="{203E9478-0145-4404-B781-1D60FF2DD453}">
      <dgm:prSet/>
      <dgm:spPr/>
      <dgm:t>
        <a:bodyPr/>
        <a:lstStyle/>
        <a:p>
          <a:pPr>
            <a:lnSpc>
              <a:spcPct val="100000"/>
            </a:lnSpc>
          </a:pPr>
          <a:r>
            <a:rPr lang="en-GB" b="1" dirty="0">
              <a:solidFill>
                <a:schemeClr val="bg1"/>
              </a:solidFill>
            </a:rPr>
            <a:t>Scientific writing: Provides instruction on scientific writing, such as articles or reports, based on academic criteria</a:t>
          </a:r>
          <a:endParaRPr lang="en-US" dirty="0">
            <a:solidFill>
              <a:schemeClr val="bg1"/>
            </a:solidFill>
          </a:endParaRPr>
        </a:p>
      </dgm:t>
    </dgm:pt>
    <dgm:pt modelId="{D838D311-E203-454A-BB43-742B7A713A23}" type="parTrans" cxnId="{BFC903DC-B93B-4AA5-A3FE-C2F077AD1709}">
      <dgm:prSet/>
      <dgm:spPr/>
      <dgm:t>
        <a:bodyPr/>
        <a:lstStyle/>
        <a:p>
          <a:endParaRPr lang="en-US"/>
        </a:p>
      </dgm:t>
    </dgm:pt>
    <dgm:pt modelId="{8E6320BF-BAE2-4428-A164-BF8120748C37}" type="sibTrans" cxnId="{BFC903DC-B93B-4AA5-A3FE-C2F077AD1709}">
      <dgm:prSet/>
      <dgm:spPr/>
      <dgm:t>
        <a:bodyPr/>
        <a:lstStyle/>
        <a:p>
          <a:endParaRPr lang="en-US"/>
        </a:p>
      </dgm:t>
    </dgm:pt>
    <dgm:pt modelId="{D71A4DD7-7DE2-412C-A550-88E5B4D94210}">
      <dgm:prSet/>
      <dgm:spPr/>
      <dgm:t>
        <a:bodyPr/>
        <a:lstStyle/>
        <a:p>
          <a:pPr>
            <a:lnSpc>
              <a:spcPct val="100000"/>
            </a:lnSpc>
          </a:pPr>
          <a:r>
            <a:rPr lang="en-GB" b="1" dirty="0">
              <a:solidFill>
                <a:schemeClr val="tx1"/>
              </a:solidFill>
            </a:rPr>
            <a:t>Research protocol development: Provides practical instructions on how to develop a research protocol according to the WHO recommended format</a:t>
          </a:r>
          <a:endParaRPr lang="en-US" dirty="0">
            <a:solidFill>
              <a:schemeClr val="tx1"/>
            </a:solidFill>
          </a:endParaRPr>
        </a:p>
      </dgm:t>
    </dgm:pt>
    <dgm:pt modelId="{E4422214-33F9-4CB0-A924-20EB1153BEC2}" type="parTrans" cxnId="{3486731A-2597-412C-94AF-88B30332B15D}">
      <dgm:prSet/>
      <dgm:spPr/>
      <dgm:t>
        <a:bodyPr/>
        <a:lstStyle/>
        <a:p>
          <a:endParaRPr lang="en-US"/>
        </a:p>
      </dgm:t>
    </dgm:pt>
    <dgm:pt modelId="{234D8869-086D-4CD2-9FB1-1F17BC05E339}" type="sibTrans" cxnId="{3486731A-2597-412C-94AF-88B30332B15D}">
      <dgm:prSet/>
      <dgm:spPr/>
      <dgm:t>
        <a:bodyPr/>
        <a:lstStyle/>
        <a:p>
          <a:endParaRPr lang="en-US"/>
        </a:p>
      </dgm:t>
    </dgm:pt>
    <dgm:pt modelId="{8D19F08B-2DA3-4B4E-9A05-53DABE410379}" type="pres">
      <dgm:prSet presAssocID="{B3662CB8-6565-48F9-9D7D-749F8F70314F}" presName="root" presStyleCnt="0">
        <dgm:presLayoutVars>
          <dgm:dir/>
          <dgm:resizeHandles val="exact"/>
        </dgm:presLayoutVars>
      </dgm:prSet>
      <dgm:spPr/>
    </dgm:pt>
    <dgm:pt modelId="{A8DC24F9-D045-4A22-8E34-C710E73CF9D4}" type="pres">
      <dgm:prSet presAssocID="{28C777F8-8860-4819-BE85-395033679CDE}" presName="compNode" presStyleCnt="0"/>
      <dgm:spPr/>
    </dgm:pt>
    <dgm:pt modelId="{F1A3CF03-ADEC-42EE-998A-930B006257EF}" type="pres">
      <dgm:prSet presAssocID="{28C777F8-8860-4819-BE85-395033679CDE}" presName="bgRect" presStyleLbl="bgShp" presStyleIdx="0" presStyleCnt="4" custLinFactNeighborY="9184"/>
      <dgm:spPr/>
    </dgm:pt>
    <dgm:pt modelId="{F0FA344A-A03F-42C5-8573-826B518B40C8}" type="pres">
      <dgm:prSet presAssocID="{28C777F8-8860-4819-BE85-395033679CDE}" presName="iconRect" presStyleLbl="node1" presStyleIdx="0" presStyleCnt="4"/>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agnifying glass"/>
        </a:ext>
      </dgm:extLst>
    </dgm:pt>
    <dgm:pt modelId="{68060A1A-6153-449C-BA5B-2BE5880B255D}" type="pres">
      <dgm:prSet presAssocID="{28C777F8-8860-4819-BE85-395033679CDE}" presName="spaceRect" presStyleCnt="0"/>
      <dgm:spPr/>
    </dgm:pt>
    <dgm:pt modelId="{F08CD1AA-38F3-4A2C-B835-E9A68673E18A}" type="pres">
      <dgm:prSet presAssocID="{28C777F8-8860-4819-BE85-395033679CDE}" presName="parTx" presStyleLbl="revTx" presStyleIdx="0" presStyleCnt="4" custLinFactNeighborY="-1177">
        <dgm:presLayoutVars>
          <dgm:chMax val="0"/>
          <dgm:chPref val="0"/>
        </dgm:presLayoutVars>
      </dgm:prSet>
      <dgm:spPr/>
    </dgm:pt>
    <dgm:pt modelId="{BFF37D5A-26E5-463C-B734-D29521A58C22}" type="pres">
      <dgm:prSet presAssocID="{609C2733-0DEB-4450-94A5-C8956AA30B2F}" presName="sibTrans" presStyleCnt="0"/>
      <dgm:spPr/>
    </dgm:pt>
    <dgm:pt modelId="{2DCBE710-4284-4959-9182-0A2A8C042717}" type="pres">
      <dgm:prSet presAssocID="{2B2DE84D-0858-462E-B5BF-0660AE205EDF}" presName="compNode" presStyleCnt="0"/>
      <dgm:spPr/>
    </dgm:pt>
    <dgm:pt modelId="{7EBFB864-DB29-45BB-8FDA-3EE6FC5E79E1}" type="pres">
      <dgm:prSet presAssocID="{2B2DE84D-0858-462E-B5BF-0660AE205EDF}" presName="bgRect" presStyleLbl="bgShp" presStyleIdx="1" presStyleCnt="4"/>
      <dgm:spPr/>
    </dgm:pt>
    <dgm:pt modelId="{F39EE533-A3C7-4717-A43B-C49F67A81240}" type="pres">
      <dgm:prSet presAssocID="{2B2DE84D-0858-462E-B5BF-0660AE205EDF}" presName="iconRect" presStyleLbl="node1" presStyleIdx="1" presStyleCnt="4"/>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icroscope"/>
        </a:ext>
      </dgm:extLst>
    </dgm:pt>
    <dgm:pt modelId="{D6F2CCB1-EAE3-4490-8FFB-A618250B66ED}" type="pres">
      <dgm:prSet presAssocID="{2B2DE84D-0858-462E-B5BF-0660AE205EDF}" presName="spaceRect" presStyleCnt="0"/>
      <dgm:spPr/>
    </dgm:pt>
    <dgm:pt modelId="{FB6DC241-FAA9-473C-8316-AAB81A836783}" type="pres">
      <dgm:prSet presAssocID="{2B2DE84D-0858-462E-B5BF-0660AE205EDF}" presName="parTx" presStyleLbl="revTx" presStyleIdx="1" presStyleCnt="4">
        <dgm:presLayoutVars>
          <dgm:chMax val="0"/>
          <dgm:chPref val="0"/>
        </dgm:presLayoutVars>
      </dgm:prSet>
      <dgm:spPr/>
    </dgm:pt>
    <dgm:pt modelId="{D1EA2230-6AA1-4216-9056-D9B8CDE88908}" type="pres">
      <dgm:prSet presAssocID="{15CEDABA-DA5E-4D05-9353-75F444DD5F31}" presName="sibTrans" presStyleCnt="0"/>
      <dgm:spPr/>
    </dgm:pt>
    <dgm:pt modelId="{79328F97-4E4E-427E-8E39-D0D1CDC7FD91}" type="pres">
      <dgm:prSet presAssocID="{D71A4DD7-7DE2-412C-A550-88E5B4D94210}" presName="compNode" presStyleCnt="0"/>
      <dgm:spPr/>
    </dgm:pt>
    <dgm:pt modelId="{269B34B7-6625-43A6-9CBD-0F051C37018D}" type="pres">
      <dgm:prSet presAssocID="{D71A4DD7-7DE2-412C-A550-88E5B4D94210}" presName="bgRect" presStyleLbl="bgShp" presStyleIdx="2" presStyleCnt="4"/>
      <dgm:spPr/>
    </dgm:pt>
    <dgm:pt modelId="{59E9B72A-F767-4EF7-A62C-F2729ECCF3EF}" type="pres">
      <dgm:prSet presAssocID="{D71A4DD7-7DE2-412C-A550-88E5B4D94210}" presName="iconRect" presStyleLbl="node1" presStyleIdx="2" presStyleCnt="4"/>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resentation with Checklist"/>
        </a:ext>
      </dgm:extLst>
    </dgm:pt>
    <dgm:pt modelId="{2B332AD6-5FF2-4561-8E76-970C1EAA63AE}" type="pres">
      <dgm:prSet presAssocID="{D71A4DD7-7DE2-412C-A550-88E5B4D94210}" presName="spaceRect" presStyleCnt="0"/>
      <dgm:spPr/>
    </dgm:pt>
    <dgm:pt modelId="{FA20DC3F-333F-47CE-8F0C-61707FBEB5B0}" type="pres">
      <dgm:prSet presAssocID="{D71A4DD7-7DE2-412C-A550-88E5B4D94210}" presName="parTx" presStyleLbl="revTx" presStyleIdx="2" presStyleCnt="4">
        <dgm:presLayoutVars>
          <dgm:chMax val="0"/>
          <dgm:chPref val="0"/>
        </dgm:presLayoutVars>
      </dgm:prSet>
      <dgm:spPr/>
    </dgm:pt>
    <dgm:pt modelId="{0F131EE2-A029-42B9-A70E-7FC30149B424}" type="pres">
      <dgm:prSet presAssocID="{234D8869-086D-4CD2-9FB1-1F17BC05E339}" presName="sibTrans" presStyleCnt="0"/>
      <dgm:spPr/>
    </dgm:pt>
    <dgm:pt modelId="{FA892804-04B0-4CEA-AAD4-CA476572B7BB}" type="pres">
      <dgm:prSet presAssocID="{203E9478-0145-4404-B781-1D60FF2DD453}" presName="compNode" presStyleCnt="0"/>
      <dgm:spPr/>
    </dgm:pt>
    <dgm:pt modelId="{D5BFBE0C-E910-4F9E-98D4-8A609389D740}" type="pres">
      <dgm:prSet presAssocID="{203E9478-0145-4404-B781-1D60FF2DD453}" presName="bgRect" presStyleLbl="bgShp" presStyleIdx="3" presStyleCnt="4"/>
      <dgm:spPr/>
    </dgm:pt>
    <dgm:pt modelId="{6F9AFBFA-8920-4EE1-818B-DA2E000A1978}" type="pres">
      <dgm:prSet presAssocID="{203E9478-0145-4404-B781-1D60FF2DD453}" presName="iconRect" presStyleLbl="node1" presStyleIdx="3" presStyleCnt="4"/>
      <dgm:spPr>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ooks"/>
        </a:ext>
      </dgm:extLst>
    </dgm:pt>
    <dgm:pt modelId="{3B0BBA2A-789A-421F-B0B2-9E25B064CD62}" type="pres">
      <dgm:prSet presAssocID="{203E9478-0145-4404-B781-1D60FF2DD453}" presName="spaceRect" presStyleCnt="0"/>
      <dgm:spPr/>
    </dgm:pt>
    <dgm:pt modelId="{BB006A61-7C60-446E-865E-0DBC423A4269}" type="pres">
      <dgm:prSet presAssocID="{203E9478-0145-4404-B781-1D60FF2DD453}" presName="parTx" presStyleLbl="revTx" presStyleIdx="3" presStyleCnt="4">
        <dgm:presLayoutVars>
          <dgm:chMax val="0"/>
          <dgm:chPref val="0"/>
        </dgm:presLayoutVars>
      </dgm:prSet>
      <dgm:spPr/>
    </dgm:pt>
  </dgm:ptLst>
  <dgm:cxnLst>
    <dgm:cxn modelId="{3486731A-2597-412C-94AF-88B30332B15D}" srcId="{B3662CB8-6565-48F9-9D7D-749F8F70314F}" destId="{D71A4DD7-7DE2-412C-A550-88E5B4D94210}" srcOrd="2" destOrd="0" parTransId="{E4422214-33F9-4CB0-A924-20EB1153BEC2}" sibTransId="{234D8869-086D-4CD2-9FB1-1F17BC05E339}"/>
    <dgm:cxn modelId="{44643238-12E4-4AEF-A20E-E698565EAA6E}" type="presOf" srcId="{203E9478-0145-4404-B781-1D60FF2DD453}" destId="{BB006A61-7C60-446E-865E-0DBC423A4269}" srcOrd="0" destOrd="0" presId="urn:microsoft.com/office/officeart/2018/2/layout/IconVerticalSolidList"/>
    <dgm:cxn modelId="{ABB5E83E-A3A7-4B7E-B6F1-D85A5888895A}" type="presOf" srcId="{D71A4DD7-7DE2-412C-A550-88E5B4D94210}" destId="{FA20DC3F-333F-47CE-8F0C-61707FBEB5B0}" srcOrd="0" destOrd="0" presId="urn:microsoft.com/office/officeart/2018/2/layout/IconVerticalSolidList"/>
    <dgm:cxn modelId="{D308A260-6885-4096-9ABA-9CAB062ADAFA}" srcId="{B3662CB8-6565-48F9-9D7D-749F8F70314F}" destId="{2B2DE84D-0858-462E-B5BF-0660AE205EDF}" srcOrd="1" destOrd="0" parTransId="{C918A71C-7775-43B5-B0E6-44A742852B87}" sibTransId="{15CEDABA-DA5E-4D05-9353-75F444DD5F31}"/>
    <dgm:cxn modelId="{E4917B47-9226-474A-AC91-67CB5740EFED}" type="presOf" srcId="{28C777F8-8860-4819-BE85-395033679CDE}" destId="{F08CD1AA-38F3-4A2C-B835-E9A68673E18A}" srcOrd="0" destOrd="0" presId="urn:microsoft.com/office/officeart/2018/2/layout/IconVerticalSolidList"/>
    <dgm:cxn modelId="{7D685C85-7BA1-4DE0-A758-9099FB37F04A}" type="presOf" srcId="{2B2DE84D-0858-462E-B5BF-0660AE205EDF}" destId="{FB6DC241-FAA9-473C-8316-AAB81A836783}" srcOrd="0" destOrd="0" presId="urn:microsoft.com/office/officeart/2018/2/layout/IconVerticalSolidList"/>
    <dgm:cxn modelId="{255A23B1-11B2-479F-9096-0F404E7DA6E1}" type="presOf" srcId="{B3662CB8-6565-48F9-9D7D-749F8F70314F}" destId="{8D19F08B-2DA3-4B4E-9A05-53DABE410379}" srcOrd="0" destOrd="0" presId="urn:microsoft.com/office/officeart/2018/2/layout/IconVerticalSolidList"/>
    <dgm:cxn modelId="{BFC903DC-B93B-4AA5-A3FE-C2F077AD1709}" srcId="{B3662CB8-6565-48F9-9D7D-749F8F70314F}" destId="{203E9478-0145-4404-B781-1D60FF2DD453}" srcOrd="3" destOrd="0" parTransId="{D838D311-E203-454A-BB43-742B7A713A23}" sibTransId="{8E6320BF-BAE2-4428-A164-BF8120748C37}"/>
    <dgm:cxn modelId="{D5BCFBE0-A617-4972-B997-B2A051AE36FF}" srcId="{B3662CB8-6565-48F9-9D7D-749F8F70314F}" destId="{28C777F8-8860-4819-BE85-395033679CDE}" srcOrd="0" destOrd="0" parTransId="{265322D4-436A-42EE-921E-174BF81329EC}" sibTransId="{609C2733-0DEB-4450-94A5-C8956AA30B2F}"/>
    <dgm:cxn modelId="{115378AB-21DD-483E-AA72-08929565B659}" type="presParOf" srcId="{8D19F08B-2DA3-4B4E-9A05-53DABE410379}" destId="{A8DC24F9-D045-4A22-8E34-C710E73CF9D4}" srcOrd="0" destOrd="0" presId="urn:microsoft.com/office/officeart/2018/2/layout/IconVerticalSolidList"/>
    <dgm:cxn modelId="{4DCAD476-0536-4B7A-8E5E-657F6339911E}" type="presParOf" srcId="{A8DC24F9-D045-4A22-8E34-C710E73CF9D4}" destId="{F1A3CF03-ADEC-42EE-998A-930B006257EF}" srcOrd="0" destOrd="0" presId="urn:microsoft.com/office/officeart/2018/2/layout/IconVerticalSolidList"/>
    <dgm:cxn modelId="{F70D596B-76F0-4BDA-AE16-8211D007916A}" type="presParOf" srcId="{A8DC24F9-D045-4A22-8E34-C710E73CF9D4}" destId="{F0FA344A-A03F-42C5-8573-826B518B40C8}" srcOrd="1" destOrd="0" presId="urn:microsoft.com/office/officeart/2018/2/layout/IconVerticalSolidList"/>
    <dgm:cxn modelId="{00C56EDC-A90F-481D-BDC9-B90539187D6E}" type="presParOf" srcId="{A8DC24F9-D045-4A22-8E34-C710E73CF9D4}" destId="{68060A1A-6153-449C-BA5B-2BE5880B255D}" srcOrd="2" destOrd="0" presId="urn:microsoft.com/office/officeart/2018/2/layout/IconVerticalSolidList"/>
    <dgm:cxn modelId="{FAA94F09-EAC4-4AC4-AFAB-36B8920CFDDA}" type="presParOf" srcId="{A8DC24F9-D045-4A22-8E34-C710E73CF9D4}" destId="{F08CD1AA-38F3-4A2C-B835-E9A68673E18A}" srcOrd="3" destOrd="0" presId="urn:microsoft.com/office/officeart/2018/2/layout/IconVerticalSolidList"/>
    <dgm:cxn modelId="{0E89DF8E-5C62-4400-90F1-F081E4BE4A47}" type="presParOf" srcId="{8D19F08B-2DA3-4B4E-9A05-53DABE410379}" destId="{BFF37D5A-26E5-463C-B734-D29521A58C22}" srcOrd="1" destOrd="0" presId="urn:microsoft.com/office/officeart/2018/2/layout/IconVerticalSolidList"/>
    <dgm:cxn modelId="{95989DDF-49EF-4C9E-9C39-6F205CFE13E5}" type="presParOf" srcId="{8D19F08B-2DA3-4B4E-9A05-53DABE410379}" destId="{2DCBE710-4284-4959-9182-0A2A8C042717}" srcOrd="2" destOrd="0" presId="urn:microsoft.com/office/officeart/2018/2/layout/IconVerticalSolidList"/>
    <dgm:cxn modelId="{A61FF5CD-0FEF-46D1-B9EB-9F6BFA518CE1}" type="presParOf" srcId="{2DCBE710-4284-4959-9182-0A2A8C042717}" destId="{7EBFB864-DB29-45BB-8FDA-3EE6FC5E79E1}" srcOrd="0" destOrd="0" presId="urn:microsoft.com/office/officeart/2018/2/layout/IconVerticalSolidList"/>
    <dgm:cxn modelId="{58ED5CC8-01B9-472D-83B0-35EB221F0A1A}" type="presParOf" srcId="{2DCBE710-4284-4959-9182-0A2A8C042717}" destId="{F39EE533-A3C7-4717-A43B-C49F67A81240}" srcOrd="1" destOrd="0" presId="urn:microsoft.com/office/officeart/2018/2/layout/IconVerticalSolidList"/>
    <dgm:cxn modelId="{FAA10B32-5694-4B3C-9288-6272ED957AC4}" type="presParOf" srcId="{2DCBE710-4284-4959-9182-0A2A8C042717}" destId="{D6F2CCB1-EAE3-4490-8FFB-A618250B66ED}" srcOrd="2" destOrd="0" presId="urn:microsoft.com/office/officeart/2018/2/layout/IconVerticalSolidList"/>
    <dgm:cxn modelId="{5765414B-2686-4E35-AB27-1658F75B19A7}" type="presParOf" srcId="{2DCBE710-4284-4959-9182-0A2A8C042717}" destId="{FB6DC241-FAA9-473C-8316-AAB81A836783}" srcOrd="3" destOrd="0" presId="urn:microsoft.com/office/officeart/2018/2/layout/IconVerticalSolidList"/>
    <dgm:cxn modelId="{2B2066EA-61CF-452D-BF66-79C259163BFC}" type="presParOf" srcId="{8D19F08B-2DA3-4B4E-9A05-53DABE410379}" destId="{D1EA2230-6AA1-4216-9056-D9B8CDE88908}" srcOrd="3" destOrd="0" presId="urn:microsoft.com/office/officeart/2018/2/layout/IconVerticalSolidList"/>
    <dgm:cxn modelId="{10E93A68-A2A5-4996-943D-8BD5A8F13B4C}" type="presParOf" srcId="{8D19F08B-2DA3-4B4E-9A05-53DABE410379}" destId="{79328F97-4E4E-427E-8E39-D0D1CDC7FD91}" srcOrd="4" destOrd="0" presId="urn:microsoft.com/office/officeart/2018/2/layout/IconVerticalSolidList"/>
    <dgm:cxn modelId="{8CA75839-5E99-4B53-8FC3-D75DC9550E90}" type="presParOf" srcId="{79328F97-4E4E-427E-8E39-D0D1CDC7FD91}" destId="{269B34B7-6625-43A6-9CBD-0F051C37018D}" srcOrd="0" destOrd="0" presId="urn:microsoft.com/office/officeart/2018/2/layout/IconVerticalSolidList"/>
    <dgm:cxn modelId="{F465AEE4-3BF3-4980-A120-214C07D068CF}" type="presParOf" srcId="{79328F97-4E4E-427E-8E39-D0D1CDC7FD91}" destId="{59E9B72A-F767-4EF7-A62C-F2729ECCF3EF}" srcOrd="1" destOrd="0" presId="urn:microsoft.com/office/officeart/2018/2/layout/IconVerticalSolidList"/>
    <dgm:cxn modelId="{523F151F-5388-4220-84D4-D066BFC820EC}" type="presParOf" srcId="{79328F97-4E4E-427E-8E39-D0D1CDC7FD91}" destId="{2B332AD6-5FF2-4561-8E76-970C1EAA63AE}" srcOrd="2" destOrd="0" presId="urn:microsoft.com/office/officeart/2018/2/layout/IconVerticalSolidList"/>
    <dgm:cxn modelId="{B4FA3614-52C7-4342-8B4F-73F1203273C9}" type="presParOf" srcId="{79328F97-4E4E-427E-8E39-D0D1CDC7FD91}" destId="{FA20DC3F-333F-47CE-8F0C-61707FBEB5B0}" srcOrd="3" destOrd="0" presId="urn:microsoft.com/office/officeart/2018/2/layout/IconVerticalSolidList"/>
    <dgm:cxn modelId="{A1B2F5FF-ADDF-43CC-B671-93E9008A1547}" type="presParOf" srcId="{8D19F08B-2DA3-4B4E-9A05-53DABE410379}" destId="{0F131EE2-A029-42B9-A70E-7FC30149B424}" srcOrd="5" destOrd="0" presId="urn:microsoft.com/office/officeart/2018/2/layout/IconVerticalSolidList"/>
    <dgm:cxn modelId="{1E4261F3-5B98-45C4-8149-FABBF4BC9768}" type="presParOf" srcId="{8D19F08B-2DA3-4B4E-9A05-53DABE410379}" destId="{FA892804-04B0-4CEA-AAD4-CA476572B7BB}" srcOrd="6" destOrd="0" presId="urn:microsoft.com/office/officeart/2018/2/layout/IconVerticalSolidList"/>
    <dgm:cxn modelId="{0B6253C4-FC2B-4012-A6ED-9E868D00FFBF}" type="presParOf" srcId="{FA892804-04B0-4CEA-AAD4-CA476572B7BB}" destId="{D5BFBE0C-E910-4F9E-98D4-8A609389D740}" srcOrd="0" destOrd="0" presId="urn:microsoft.com/office/officeart/2018/2/layout/IconVerticalSolidList"/>
    <dgm:cxn modelId="{CA7D3872-68D4-4600-83CE-D978A1C33440}" type="presParOf" srcId="{FA892804-04B0-4CEA-AAD4-CA476572B7BB}" destId="{6F9AFBFA-8920-4EE1-818B-DA2E000A1978}" srcOrd="1" destOrd="0" presId="urn:microsoft.com/office/officeart/2018/2/layout/IconVerticalSolidList"/>
    <dgm:cxn modelId="{861094DF-ED70-4CC9-86E9-44B77E450CD1}" type="presParOf" srcId="{FA892804-04B0-4CEA-AAD4-CA476572B7BB}" destId="{3B0BBA2A-789A-421F-B0B2-9E25B064CD62}" srcOrd="2" destOrd="0" presId="urn:microsoft.com/office/officeart/2018/2/layout/IconVerticalSolidList"/>
    <dgm:cxn modelId="{8472E5A3-CA0A-4E79-BBD0-E549CCB4ABAF}" type="presParOf" srcId="{FA892804-04B0-4CEA-AAD4-CA476572B7BB}" destId="{BB006A61-7C60-446E-865E-0DBC423A4269}"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20CA6F1-424D-4951-A15F-7E2B6C294F12}"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a:lstStyle/>
        <a:p>
          <a:endParaRPr lang="en-US"/>
        </a:p>
      </dgm:t>
    </dgm:pt>
    <dgm:pt modelId="{384A3CFE-3F20-4660-B289-D2FAF20F397E}">
      <dgm:prSet custT="1"/>
      <dgm:spPr/>
      <dgm:t>
        <a:bodyPr/>
        <a:lstStyle/>
        <a:p>
          <a:r>
            <a:rPr lang="en-US" sz="1600" dirty="0"/>
            <a:t>03 Sep.</a:t>
          </a:r>
        </a:p>
      </dgm:t>
    </dgm:pt>
    <dgm:pt modelId="{742A4FBE-8764-4954-BADC-4CBF906DC01D}" type="parTrans" cxnId="{0217515A-6DC4-4725-980B-4D0F28BEDBAF}">
      <dgm:prSet/>
      <dgm:spPr/>
      <dgm:t>
        <a:bodyPr/>
        <a:lstStyle/>
        <a:p>
          <a:endParaRPr lang="en-US"/>
        </a:p>
      </dgm:t>
    </dgm:pt>
    <dgm:pt modelId="{3DD23B98-10BB-4255-B901-9015731956BB}" type="sibTrans" cxnId="{0217515A-6DC4-4725-980B-4D0F28BEDBAF}">
      <dgm:prSet/>
      <dgm:spPr/>
      <dgm:t>
        <a:bodyPr/>
        <a:lstStyle/>
        <a:p>
          <a:endParaRPr lang="en-US"/>
        </a:p>
      </dgm:t>
    </dgm:pt>
    <dgm:pt modelId="{2ECC5628-7512-4EC8-B598-B77C7CAA2229}">
      <dgm:prSet custT="1"/>
      <dgm:spPr/>
      <dgm:t>
        <a:bodyPr/>
        <a:lstStyle/>
        <a:p>
          <a:r>
            <a:rPr lang="en-US" sz="1600" dirty="0"/>
            <a:t>I. Introduction: Research topic selection, research question and research problem statement</a:t>
          </a:r>
        </a:p>
      </dgm:t>
    </dgm:pt>
    <dgm:pt modelId="{C9F402F8-10CD-4CEA-AFF2-7C721FA69566}" type="parTrans" cxnId="{D7DD88D4-8758-4BFA-9010-684AD4371DEC}">
      <dgm:prSet/>
      <dgm:spPr/>
      <dgm:t>
        <a:bodyPr/>
        <a:lstStyle/>
        <a:p>
          <a:endParaRPr lang="en-US"/>
        </a:p>
      </dgm:t>
    </dgm:pt>
    <dgm:pt modelId="{73D83DFE-1F30-4437-829E-49CDAB44259C}" type="sibTrans" cxnId="{D7DD88D4-8758-4BFA-9010-684AD4371DEC}">
      <dgm:prSet/>
      <dgm:spPr/>
      <dgm:t>
        <a:bodyPr/>
        <a:lstStyle/>
        <a:p>
          <a:endParaRPr lang="en-US"/>
        </a:p>
      </dgm:t>
    </dgm:pt>
    <dgm:pt modelId="{A76DF303-CD2A-4EBB-B2D4-E854B38F7EB8}">
      <dgm:prSet custT="1"/>
      <dgm:spPr/>
      <dgm:t>
        <a:bodyPr/>
        <a:lstStyle/>
        <a:p>
          <a:r>
            <a:rPr lang="en-US" sz="1600" dirty="0"/>
            <a:t>10 Sep.</a:t>
          </a:r>
        </a:p>
      </dgm:t>
    </dgm:pt>
    <dgm:pt modelId="{5ADE26A5-CBA6-4722-8287-3F8593B48294}" type="parTrans" cxnId="{A5E914D5-1E1E-4AFC-86C2-8E678AF36A06}">
      <dgm:prSet/>
      <dgm:spPr/>
      <dgm:t>
        <a:bodyPr/>
        <a:lstStyle/>
        <a:p>
          <a:endParaRPr lang="en-US"/>
        </a:p>
      </dgm:t>
    </dgm:pt>
    <dgm:pt modelId="{DCFE9B0D-4DA9-4D91-A6AA-F9346699E416}" type="sibTrans" cxnId="{A5E914D5-1E1E-4AFC-86C2-8E678AF36A06}">
      <dgm:prSet/>
      <dgm:spPr/>
      <dgm:t>
        <a:bodyPr/>
        <a:lstStyle/>
        <a:p>
          <a:endParaRPr lang="en-US"/>
        </a:p>
      </dgm:t>
    </dgm:pt>
    <dgm:pt modelId="{FE421250-C08C-40BA-962E-BBBE6E61CDEE}">
      <dgm:prSet custT="1"/>
      <dgm:spPr/>
      <dgm:t>
        <a:bodyPr/>
        <a:lstStyle/>
        <a:p>
          <a:r>
            <a:rPr lang="en-US" sz="1600" dirty="0"/>
            <a:t>II. Types of research, Effective literature search and citing biomedical documents and sources</a:t>
          </a:r>
        </a:p>
      </dgm:t>
    </dgm:pt>
    <dgm:pt modelId="{CF401CC0-172B-4AD0-9788-4D11ACC57B9F}" type="parTrans" cxnId="{73877F00-A09D-47A2-882A-E0FE40A908D6}">
      <dgm:prSet/>
      <dgm:spPr/>
      <dgm:t>
        <a:bodyPr/>
        <a:lstStyle/>
        <a:p>
          <a:endParaRPr lang="en-US"/>
        </a:p>
      </dgm:t>
    </dgm:pt>
    <dgm:pt modelId="{BF181086-E4FE-40AD-B0C1-CC949A151D02}" type="sibTrans" cxnId="{73877F00-A09D-47A2-882A-E0FE40A908D6}">
      <dgm:prSet/>
      <dgm:spPr/>
      <dgm:t>
        <a:bodyPr/>
        <a:lstStyle/>
        <a:p>
          <a:endParaRPr lang="en-US"/>
        </a:p>
      </dgm:t>
    </dgm:pt>
    <dgm:pt modelId="{83877660-925B-4CC2-8E90-C0CCF7B0E471}">
      <dgm:prSet custT="1"/>
      <dgm:spPr/>
      <dgm:t>
        <a:bodyPr/>
        <a:lstStyle/>
        <a:p>
          <a:r>
            <a:rPr lang="en-US" sz="1600" dirty="0"/>
            <a:t>17 Sep.</a:t>
          </a:r>
        </a:p>
      </dgm:t>
    </dgm:pt>
    <dgm:pt modelId="{63DA40B5-4681-4BC0-9256-2C45C6C3B020}" type="parTrans" cxnId="{1C5A73D0-6B93-49B9-B24E-3141A5303590}">
      <dgm:prSet/>
      <dgm:spPr/>
      <dgm:t>
        <a:bodyPr/>
        <a:lstStyle/>
        <a:p>
          <a:endParaRPr lang="en-US"/>
        </a:p>
      </dgm:t>
    </dgm:pt>
    <dgm:pt modelId="{6E398263-2B6D-47C7-A013-6C91F1C612EC}" type="sibTrans" cxnId="{1C5A73D0-6B93-49B9-B24E-3141A5303590}">
      <dgm:prSet/>
      <dgm:spPr/>
      <dgm:t>
        <a:bodyPr/>
        <a:lstStyle/>
        <a:p>
          <a:endParaRPr lang="en-US"/>
        </a:p>
      </dgm:t>
    </dgm:pt>
    <dgm:pt modelId="{EAF61728-4615-4510-A1BA-DFCFFA6878AA}">
      <dgm:prSet custT="1"/>
      <dgm:spPr/>
      <dgm:t>
        <a:bodyPr/>
        <a:lstStyle/>
        <a:p>
          <a:r>
            <a:rPr lang="en-US" sz="1600" dirty="0"/>
            <a:t>III. Epidemiologic studies</a:t>
          </a:r>
        </a:p>
      </dgm:t>
    </dgm:pt>
    <dgm:pt modelId="{8F9DBFE9-A5B8-42C6-9BA0-7F5A9D89444D}" type="parTrans" cxnId="{E94A92C1-50E2-45C6-A86D-9365049E191C}">
      <dgm:prSet/>
      <dgm:spPr/>
      <dgm:t>
        <a:bodyPr/>
        <a:lstStyle/>
        <a:p>
          <a:endParaRPr lang="en-US"/>
        </a:p>
      </dgm:t>
    </dgm:pt>
    <dgm:pt modelId="{DF6AEC72-E0E1-4A47-8109-7FFCE02C5EEB}" type="sibTrans" cxnId="{E94A92C1-50E2-45C6-A86D-9365049E191C}">
      <dgm:prSet/>
      <dgm:spPr/>
      <dgm:t>
        <a:bodyPr/>
        <a:lstStyle/>
        <a:p>
          <a:endParaRPr lang="en-US"/>
        </a:p>
      </dgm:t>
    </dgm:pt>
    <dgm:pt modelId="{B5FD88BC-A2FB-4BEA-9069-EE617CD210AD}">
      <dgm:prSet custT="1"/>
      <dgm:spPr/>
      <dgm:t>
        <a:bodyPr/>
        <a:lstStyle/>
        <a:p>
          <a:r>
            <a:rPr lang="en-US" sz="1600" dirty="0"/>
            <a:t>24 Sep.</a:t>
          </a:r>
        </a:p>
      </dgm:t>
    </dgm:pt>
    <dgm:pt modelId="{4077D305-2466-42CC-91FD-73696C53E22F}" type="parTrans" cxnId="{13B36E80-EDF7-4189-844D-4B5BBF160769}">
      <dgm:prSet/>
      <dgm:spPr/>
      <dgm:t>
        <a:bodyPr/>
        <a:lstStyle/>
        <a:p>
          <a:endParaRPr lang="en-US"/>
        </a:p>
      </dgm:t>
    </dgm:pt>
    <dgm:pt modelId="{08E11228-8645-41AE-BC57-945963A88F84}" type="sibTrans" cxnId="{13B36E80-EDF7-4189-844D-4B5BBF160769}">
      <dgm:prSet/>
      <dgm:spPr/>
      <dgm:t>
        <a:bodyPr/>
        <a:lstStyle/>
        <a:p>
          <a:endParaRPr lang="en-US"/>
        </a:p>
      </dgm:t>
    </dgm:pt>
    <dgm:pt modelId="{B10342F3-1507-41BD-BF4C-46484D4B7B35}">
      <dgm:prSet custT="1"/>
      <dgm:spPr/>
      <dgm:t>
        <a:bodyPr/>
        <a:lstStyle/>
        <a:p>
          <a:r>
            <a:rPr lang="en-US" sz="1600" dirty="0"/>
            <a:t>IV. Systematic review and Implementation research</a:t>
          </a:r>
        </a:p>
      </dgm:t>
    </dgm:pt>
    <dgm:pt modelId="{DABB5963-1D57-40C6-BE25-8748BF5C2C41}" type="parTrans" cxnId="{9F9BFC63-8131-407F-A0E9-C4B56BFB6A12}">
      <dgm:prSet/>
      <dgm:spPr/>
      <dgm:t>
        <a:bodyPr/>
        <a:lstStyle/>
        <a:p>
          <a:endParaRPr lang="en-US"/>
        </a:p>
      </dgm:t>
    </dgm:pt>
    <dgm:pt modelId="{6911BDB8-726C-4694-BFE8-7ED5FBA1C330}" type="sibTrans" cxnId="{9F9BFC63-8131-407F-A0E9-C4B56BFB6A12}">
      <dgm:prSet/>
      <dgm:spPr/>
      <dgm:t>
        <a:bodyPr/>
        <a:lstStyle/>
        <a:p>
          <a:endParaRPr lang="en-US"/>
        </a:p>
      </dgm:t>
    </dgm:pt>
    <dgm:pt modelId="{94CB92FA-3B5D-43BD-B357-F434547A42E2}">
      <dgm:prSet custT="1"/>
      <dgm:spPr/>
      <dgm:t>
        <a:bodyPr/>
        <a:lstStyle/>
        <a:p>
          <a:r>
            <a:rPr lang="en-US" sz="1600" dirty="0"/>
            <a:t>01 Oct.</a:t>
          </a:r>
        </a:p>
      </dgm:t>
    </dgm:pt>
    <dgm:pt modelId="{F168F1F4-9E9C-4646-A22A-6665EBDDADF4}" type="parTrans" cxnId="{962331C9-3CAC-481D-8CFF-A9443F570576}">
      <dgm:prSet/>
      <dgm:spPr/>
      <dgm:t>
        <a:bodyPr/>
        <a:lstStyle/>
        <a:p>
          <a:endParaRPr lang="en-US"/>
        </a:p>
      </dgm:t>
    </dgm:pt>
    <dgm:pt modelId="{1A066BF3-35C9-4F5E-A138-ED4B2C4B95AC}" type="sibTrans" cxnId="{962331C9-3CAC-481D-8CFF-A9443F570576}">
      <dgm:prSet/>
      <dgm:spPr/>
      <dgm:t>
        <a:bodyPr/>
        <a:lstStyle/>
        <a:p>
          <a:endParaRPr lang="en-US"/>
        </a:p>
      </dgm:t>
    </dgm:pt>
    <dgm:pt modelId="{22C7E198-0712-466F-84AA-DEDB6C4C93CD}">
      <dgm:prSet custT="1"/>
      <dgm:spPr/>
      <dgm:t>
        <a:bodyPr/>
        <a:lstStyle/>
        <a:p>
          <a:r>
            <a:rPr lang="en-US" sz="1600" dirty="0"/>
            <a:t>V. Sampling (sample size and sampling technique) and quantitative data collection</a:t>
          </a:r>
        </a:p>
      </dgm:t>
    </dgm:pt>
    <dgm:pt modelId="{59CEBCDD-9B60-40DF-8FB7-D1F62CCEE5BB}" type="parTrans" cxnId="{8B14F98E-3474-4718-BDC4-0116B9E9631D}">
      <dgm:prSet/>
      <dgm:spPr/>
      <dgm:t>
        <a:bodyPr/>
        <a:lstStyle/>
        <a:p>
          <a:endParaRPr lang="en-US"/>
        </a:p>
      </dgm:t>
    </dgm:pt>
    <dgm:pt modelId="{1B0F33DB-68DC-4560-A5CC-23491FBAD4ED}" type="sibTrans" cxnId="{8B14F98E-3474-4718-BDC4-0116B9E9631D}">
      <dgm:prSet/>
      <dgm:spPr/>
      <dgm:t>
        <a:bodyPr/>
        <a:lstStyle/>
        <a:p>
          <a:endParaRPr lang="en-US"/>
        </a:p>
      </dgm:t>
    </dgm:pt>
    <dgm:pt modelId="{07177BED-8AD0-4EA8-A653-51B8C89959F9}">
      <dgm:prSet custT="1"/>
      <dgm:spPr/>
      <dgm:t>
        <a:bodyPr/>
        <a:lstStyle/>
        <a:p>
          <a:r>
            <a:rPr lang="en-US" sz="1600" dirty="0"/>
            <a:t>08 Oct.</a:t>
          </a:r>
        </a:p>
      </dgm:t>
    </dgm:pt>
    <dgm:pt modelId="{1B1996A0-E1FC-456D-9787-4550A7A8CD47}" type="parTrans" cxnId="{2EBB34C3-3403-4945-AC7D-00939E0E0731}">
      <dgm:prSet/>
      <dgm:spPr/>
      <dgm:t>
        <a:bodyPr/>
        <a:lstStyle/>
        <a:p>
          <a:endParaRPr lang="en-US"/>
        </a:p>
      </dgm:t>
    </dgm:pt>
    <dgm:pt modelId="{EEA9B741-C3EF-4FF0-8175-F13624659A5D}" type="sibTrans" cxnId="{2EBB34C3-3403-4945-AC7D-00939E0E0731}">
      <dgm:prSet/>
      <dgm:spPr/>
      <dgm:t>
        <a:bodyPr/>
        <a:lstStyle/>
        <a:p>
          <a:endParaRPr lang="en-US"/>
        </a:p>
      </dgm:t>
    </dgm:pt>
    <dgm:pt modelId="{B784D974-7516-4A57-8BB7-CAA523D51053}">
      <dgm:prSet custT="1"/>
      <dgm:spPr/>
      <dgm:t>
        <a:bodyPr/>
        <a:lstStyle/>
        <a:p>
          <a:r>
            <a:rPr lang="en-US" sz="1600" dirty="0"/>
            <a:t>VI. Qualitative study design</a:t>
          </a:r>
        </a:p>
      </dgm:t>
    </dgm:pt>
    <dgm:pt modelId="{DEC53676-8D74-40A5-81C5-EAA7B74BB89B}" type="parTrans" cxnId="{806F1971-149B-4B22-ACAD-13D1A781690C}">
      <dgm:prSet/>
      <dgm:spPr/>
      <dgm:t>
        <a:bodyPr/>
        <a:lstStyle/>
        <a:p>
          <a:endParaRPr lang="en-US"/>
        </a:p>
      </dgm:t>
    </dgm:pt>
    <dgm:pt modelId="{CE534867-7C33-45E1-A511-60ED65266752}" type="sibTrans" cxnId="{806F1971-149B-4B22-ACAD-13D1A781690C}">
      <dgm:prSet/>
      <dgm:spPr/>
      <dgm:t>
        <a:bodyPr/>
        <a:lstStyle/>
        <a:p>
          <a:endParaRPr lang="en-US"/>
        </a:p>
      </dgm:t>
    </dgm:pt>
    <dgm:pt modelId="{E74A4081-4329-4944-A73C-86E86166B83C}">
      <dgm:prSet custT="1"/>
      <dgm:spPr/>
      <dgm:t>
        <a:bodyPr/>
        <a:lstStyle/>
        <a:p>
          <a:r>
            <a:rPr lang="en-US" sz="1600" dirty="0"/>
            <a:t>16 Oct.</a:t>
          </a:r>
        </a:p>
      </dgm:t>
    </dgm:pt>
    <dgm:pt modelId="{FE44738C-7AEA-498D-B2EF-879B9B8AD935}" type="parTrans" cxnId="{D85EBC3D-5BE5-4EDA-ABF1-FA4837D886F6}">
      <dgm:prSet/>
      <dgm:spPr/>
      <dgm:t>
        <a:bodyPr/>
        <a:lstStyle/>
        <a:p>
          <a:endParaRPr lang="en-US"/>
        </a:p>
      </dgm:t>
    </dgm:pt>
    <dgm:pt modelId="{F998D1AC-4D14-4D14-9DCB-7EF57C1467C2}" type="sibTrans" cxnId="{D85EBC3D-5BE5-4EDA-ABF1-FA4837D886F6}">
      <dgm:prSet/>
      <dgm:spPr/>
      <dgm:t>
        <a:bodyPr/>
        <a:lstStyle/>
        <a:p>
          <a:endParaRPr lang="en-US"/>
        </a:p>
      </dgm:t>
    </dgm:pt>
    <dgm:pt modelId="{824121C4-E6BE-4A0F-A901-5D5423897A9E}">
      <dgm:prSet custT="1"/>
      <dgm:spPr/>
      <dgm:t>
        <a:bodyPr/>
        <a:lstStyle/>
        <a:p>
          <a:r>
            <a:rPr lang="en-US" sz="1600" dirty="0"/>
            <a:t>VII. Research ethics and Critical appraisal of research publication</a:t>
          </a:r>
        </a:p>
      </dgm:t>
    </dgm:pt>
    <dgm:pt modelId="{2E7D76C7-5839-4064-8560-D5B4F0D4B577}" type="parTrans" cxnId="{87132101-28D1-474C-9910-896DB9618F8A}">
      <dgm:prSet/>
      <dgm:spPr/>
      <dgm:t>
        <a:bodyPr/>
        <a:lstStyle/>
        <a:p>
          <a:endParaRPr lang="en-US"/>
        </a:p>
      </dgm:t>
    </dgm:pt>
    <dgm:pt modelId="{AB7AD07B-4FE8-47DA-9FDE-41F1BA73D0E9}" type="sibTrans" cxnId="{87132101-28D1-474C-9910-896DB9618F8A}">
      <dgm:prSet/>
      <dgm:spPr/>
      <dgm:t>
        <a:bodyPr/>
        <a:lstStyle/>
        <a:p>
          <a:endParaRPr lang="en-US"/>
        </a:p>
      </dgm:t>
    </dgm:pt>
    <dgm:pt modelId="{345E9933-71A8-4ECA-B00C-B2513E296F43}">
      <dgm:prSet custT="1"/>
      <dgm:spPr/>
      <dgm:t>
        <a:bodyPr/>
        <a:lstStyle/>
        <a:p>
          <a:r>
            <a:rPr lang="en-US" sz="1600" dirty="0"/>
            <a:t>23 Oct.</a:t>
          </a:r>
        </a:p>
      </dgm:t>
    </dgm:pt>
    <dgm:pt modelId="{6554ABE0-0D14-4CE4-83DF-2EA3BB25F875}" type="parTrans" cxnId="{6DAB4681-B678-403B-8120-EBE081489EB1}">
      <dgm:prSet/>
      <dgm:spPr/>
      <dgm:t>
        <a:bodyPr/>
        <a:lstStyle/>
        <a:p>
          <a:endParaRPr lang="en-US"/>
        </a:p>
      </dgm:t>
    </dgm:pt>
    <dgm:pt modelId="{F52A3B6D-2285-4B45-9A99-665AD7A9C662}" type="sibTrans" cxnId="{6DAB4681-B678-403B-8120-EBE081489EB1}">
      <dgm:prSet/>
      <dgm:spPr/>
      <dgm:t>
        <a:bodyPr/>
        <a:lstStyle/>
        <a:p>
          <a:endParaRPr lang="en-US"/>
        </a:p>
      </dgm:t>
    </dgm:pt>
    <dgm:pt modelId="{821FAB18-3617-4B84-A201-18D3A0C6D736}">
      <dgm:prSet custT="1"/>
      <dgm:spPr/>
      <dgm:t>
        <a:bodyPr/>
        <a:lstStyle/>
        <a:p>
          <a:r>
            <a:rPr lang="en-US" sz="1600" dirty="0"/>
            <a:t>VIII. </a:t>
          </a:r>
          <a:r>
            <a:rPr lang="en-GB" sz="1600" b="0" i="0" dirty="0"/>
            <a:t>Research protocol development and scientific writing</a:t>
          </a:r>
          <a:endParaRPr lang="en-US" sz="1600" dirty="0"/>
        </a:p>
      </dgm:t>
    </dgm:pt>
    <dgm:pt modelId="{63F4760B-3B7E-4732-9DC0-D456BC00F49B}" type="parTrans" cxnId="{5A778749-F0E8-494A-8DA5-4CECC07D2796}">
      <dgm:prSet/>
      <dgm:spPr/>
      <dgm:t>
        <a:bodyPr/>
        <a:lstStyle/>
        <a:p>
          <a:endParaRPr lang="en-US"/>
        </a:p>
      </dgm:t>
    </dgm:pt>
    <dgm:pt modelId="{6ABEC353-C3D9-4147-AA3D-CF978DB4A09C}" type="sibTrans" cxnId="{5A778749-F0E8-494A-8DA5-4CECC07D2796}">
      <dgm:prSet/>
      <dgm:spPr/>
      <dgm:t>
        <a:bodyPr/>
        <a:lstStyle/>
        <a:p>
          <a:endParaRPr lang="en-US"/>
        </a:p>
      </dgm:t>
    </dgm:pt>
    <dgm:pt modelId="{C498E8B7-6E04-4EBF-946B-68E117B31B96}" type="pres">
      <dgm:prSet presAssocID="{E20CA6F1-424D-4951-A15F-7E2B6C294F12}" presName="Name0" presStyleCnt="0">
        <dgm:presLayoutVars>
          <dgm:chMax/>
          <dgm:chPref/>
          <dgm:animLvl val="lvl"/>
        </dgm:presLayoutVars>
      </dgm:prSet>
      <dgm:spPr/>
    </dgm:pt>
    <dgm:pt modelId="{BF040298-6950-4448-836A-C5ECB8748AB9}" type="pres">
      <dgm:prSet presAssocID="{384A3CFE-3F20-4660-B289-D2FAF20F397E}" presName="composite1" presStyleCnt="0"/>
      <dgm:spPr/>
    </dgm:pt>
    <dgm:pt modelId="{62A86286-4596-4521-ABFB-4CA4931E2D25}" type="pres">
      <dgm:prSet presAssocID="{384A3CFE-3F20-4660-B289-D2FAF20F397E}" presName="parent1" presStyleLbl="alignNode1" presStyleIdx="0" presStyleCnt="8" custLinFactNeighborY="0">
        <dgm:presLayoutVars>
          <dgm:chMax val="1"/>
          <dgm:chPref val="1"/>
          <dgm:bulletEnabled val="1"/>
        </dgm:presLayoutVars>
      </dgm:prSet>
      <dgm:spPr/>
    </dgm:pt>
    <dgm:pt modelId="{2D265D9C-C6BC-4EC3-9D19-E8EBD8BC78C6}" type="pres">
      <dgm:prSet presAssocID="{384A3CFE-3F20-4660-B289-D2FAF20F397E}" presName="Childtext1" presStyleLbl="revTx" presStyleIdx="0" presStyleCnt="8">
        <dgm:presLayoutVars>
          <dgm:bulletEnabled val="1"/>
        </dgm:presLayoutVars>
      </dgm:prSet>
      <dgm:spPr/>
    </dgm:pt>
    <dgm:pt modelId="{977BD7F8-3AD5-45B4-91B2-F8912FDFB5F7}" type="pres">
      <dgm:prSet presAssocID="{384A3CFE-3F20-4660-B289-D2FAF20F397E}" presName="ConnectLine1" presStyleLbl="sibTrans1D1" presStyleIdx="0" presStyleCnt="8"/>
      <dgm:spPr>
        <a:noFill/>
        <a:ln w="6350" cap="flat" cmpd="sng" algn="ctr">
          <a:solidFill>
            <a:schemeClr val="accent1">
              <a:hueOff val="0"/>
              <a:satOff val="0"/>
              <a:lumOff val="0"/>
              <a:alphaOff val="0"/>
            </a:schemeClr>
          </a:solidFill>
          <a:prstDash val="dash"/>
          <a:miter lim="800000"/>
        </a:ln>
        <a:effectLst/>
      </dgm:spPr>
    </dgm:pt>
    <dgm:pt modelId="{7D051A6D-F917-456C-A894-B36A54D1DA12}" type="pres">
      <dgm:prSet presAssocID="{384A3CFE-3F20-4660-B289-D2FAF20F397E}" presName="ConnectLineEnd1" presStyleLbl="lnNode1" presStyleIdx="0" presStyleCnt="8"/>
      <dgm:spPr/>
    </dgm:pt>
    <dgm:pt modelId="{FFA6A232-7E95-454D-82E7-ED921AA4452A}" type="pres">
      <dgm:prSet presAssocID="{384A3CFE-3F20-4660-B289-D2FAF20F397E}" presName="EmptyPane1" presStyleCnt="0"/>
      <dgm:spPr/>
    </dgm:pt>
    <dgm:pt modelId="{644D5AD6-6D9F-4CA9-B9CF-4B75DA076A4A}" type="pres">
      <dgm:prSet presAssocID="{3DD23B98-10BB-4255-B901-9015731956BB}" presName="spaceBetweenRectangles1" presStyleCnt="0"/>
      <dgm:spPr/>
    </dgm:pt>
    <dgm:pt modelId="{3ED280D4-FF24-4677-87B6-3212A073437F}" type="pres">
      <dgm:prSet presAssocID="{A76DF303-CD2A-4EBB-B2D4-E854B38F7EB8}" presName="composite1" presStyleCnt="0"/>
      <dgm:spPr/>
    </dgm:pt>
    <dgm:pt modelId="{DEAB7675-3A7B-4255-BCE9-A0F456F7CF3E}" type="pres">
      <dgm:prSet presAssocID="{A76DF303-CD2A-4EBB-B2D4-E854B38F7EB8}" presName="parent1" presStyleLbl="alignNode1" presStyleIdx="1" presStyleCnt="8" custLinFactNeighborY="0">
        <dgm:presLayoutVars>
          <dgm:chMax val="1"/>
          <dgm:chPref val="1"/>
          <dgm:bulletEnabled val="1"/>
        </dgm:presLayoutVars>
      </dgm:prSet>
      <dgm:spPr/>
    </dgm:pt>
    <dgm:pt modelId="{935FE113-0069-4187-B62C-0C60E4FE4F82}" type="pres">
      <dgm:prSet presAssocID="{A76DF303-CD2A-4EBB-B2D4-E854B38F7EB8}" presName="Childtext1" presStyleLbl="revTx" presStyleIdx="1" presStyleCnt="8">
        <dgm:presLayoutVars>
          <dgm:bulletEnabled val="1"/>
        </dgm:presLayoutVars>
      </dgm:prSet>
      <dgm:spPr/>
    </dgm:pt>
    <dgm:pt modelId="{3BFEAF51-3633-49D3-BDDD-6443BA1344DE}" type="pres">
      <dgm:prSet presAssocID="{A76DF303-CD2A-4EBB-B2D4-E854B38F7EB8}" presName="ConnectLine1" presStyleLbl="sibTrans1D1" presStyleIdx="1" presStyleCnt="8"/>
      <dgm:spPr>
        <a:noFill/>
        <a:ln w="6350" cap="flat" cmpd="sng" algn="ctr">
          <a:solidFill>
            <a:schemeClr val="accent1">
              <a:hueOff val="0"/>
              <a:satOff val="0"/>
              <a:lumOff val="0"/>
              <a:alphaOff val="0"/>
            </a:schemeClr>
          </a:solidFill>
          <a:prstDash val="dash"/>
          <a:miter lim="800000"/>
        </a:ln>
        <a:effectLst/>
      </dgm:spPr>
    </dgm:pt>
    <dgm:pt modelId="{6F58955A-9A54-483D-9781-9F8854EF1527}" type="pres">
      <dgm:prSet presAssocID="{A76DF303-CD2A-4EBB-B2D4-E854B38F7EB8}" presName="ConnectLineEnd1" presStyleLbl="lnNode1" presStyleIdx="1" presStyleCnt="8"/>
      <dgm:spPr/>
    </dgm:pt>
    <dgm:pt modelId="{17D7A996-EEAA-4069-81AF-4B9847C1065C}" type="pres">
      <dgm:prSet presAssocID="{A76DF303-CD2A-4EBB-B2D4-E854B38F7EB8}" presName="EmptyPane1" presStyleCnt="0"/>
      <dgm:spPr/>
    </dgm:pt>
    <dgm:pt modelId="{C87FBFDF-6723-4503-BD51-971C95E659BC}" type="pres">
      <dgm:prSet presAssocID="{DCFE9B0D-4DA9-4D91-A6AA-F9346699E416}" presName="spaceBetweenRectangles1" presStyleCnt="0"/>
      <dgm:spPr/>
    </dgm:pt>
    <dgm:pt modelId="{D488A2C9-C4A1-4324-B21A-3C6DABF07801}" type="pres">
      <dgm:prSet presAssocID="{83877660-925B-4CC2-8E90-C0CCF7B0E471}" presName="composite1" presStyleCnt="0"/>
      <dgm:spPr/>
    </dgm:pt>
    <dgm:pt modelId="{CA9EB8C4-66FE-41DB-998B-F900713A15DC}" type="pres">
      <dgm:prSet presAssocID="{83877660-925B-4CC2-8E90-C0CCF7B0E471}" presName="parent1" presStyleLbl="alignNode1" presStyleIdx="2" presStyleCnt="8" custLinFactNeighborY="0">
        <dgm:presLayoutVars>
          <dgm:chMax val="1"/>
          <dgm:chPref val="1"/>
          <dgm:bulletEnabled val="1"/>
        </dgm:presLayoutVars>
      </dgm:prSet>
      <dgm:spPr/>
    </dgm:pt>
    <dgm:pt modelId="{EAFDF4D9-5240-41D2-B751-B12340B20108}" type="pres">
      <dgm:prSet presAssocID="{83877660-925B-4CC2-8E90-C0CCF7B0E471}" presName="Childtext1" presStyleLbl="revTx" presStyleIdx="2" presStyleCnt="8">
        <dgm:presLayoutVars>
          <dgm:bulletEnabled val="1"/>
        </dgm:presLayoutVars>
      </dgm:prSet>
      <dgm:spPr/>
    </dgm:pt>
    <dgm:pt modelId="{D95CFAA2-E589-4CE1-A846-B78AA5417FF1}" type="pres">
      <dgm:prSet presAssocID="{83877660-925B-4CC2-8E90-C0CCF7B0E471}" presName="ConnectLine1" presStyleLbl="sibTrans1D1" presStyleIdx="2" presStyleCnt="8"/>
      <dgm:spPr>
        <a:noFill/>
        <a:ln w="6350" cap="flat" cmpd="sng" algn="ctr">
          <a:solidFill>
            <a:schemeClr val="accent1">
              <a:hueOff val="0"/>
              <a:satOff val="0"/>
              <a:lumOff val="0"/>
              <a:alphaOff val="0"/>
            </a:schemeClr>
          </a:solidFill>
          <a:prstDash val="dash"/>
          <a:miter lim="800000"/>
        </a:ln>
        <a:effectLst/>
      </dgm:spPr>
    </dgm:pt>
    <dgm:pt modelId="{54A0C332-C3C8-4AB7-94C7-0F4FE9FDEACA}" type="pres">
      <dgm:prSet presAssocID="{83877660-925B-4CC2-8E90-C0CCF7B0E471}" presName="ConnectLineEnd1" presStyleLbl="lnNode1" presStyleIdx="2" presStyleCnt="8"/>
      <dgm:spPr/>
    </dgm:pt>
    <dgm:pt modelId="{148EDEE2-65E3-42C5-80E7-DD5FBFFF4AE3}" type="pres">
      <dgm:prSet presAssocID="{83877660-925B-4CC2-8E90-C0CCF7B0E471}" presName="EmptyPane1" presStyleCnt="0"/>
      <dgm:spPr/>
    </dgm:pt>
    <dgm:pt modelId="{AEF0FE88-231D-4766-9D0A-2B84CB92881D}" type="pres">
      <dgm:prSet presAssocID="{6E398263-2B6D-47C7-A013-6C91F1C612EC}" presName="spaceBetweenRectangles1" presStyleCnt="0"/>
      <dgm:spPr/>
    </dgm:pt>
    <dgm:pt modelId="{52B08D70-BD70-4337-BC03-086440CDACA5}" type="pres">
      <dgm:prSet presAssocID="{B5FD88BC-A2FB-4BEA-9069-EE617CD210AD}" presName="composite1" presStyleCnt="0"/>
      <dgm:spPr/>
    </dgm:pt>
    <dgm:pt modelId="{3BF8C132-5CE6-48CA-9AB4-8A4E176C779B}" type="pres">
      <dgm:prSet presAssocID="{B5FD88BC-A2FB-4BEA-9069-EE617CD210AD}" presName="parent1" presStyleLbl="alignNode1" presStyleIdx="3" presStyleCnt="8" custLinFactNeighborY="0">
        <dgm:presLayoutVars>
          <dgm:chMax val="1"/>
          <dgm:chPref val="1"/>
          <dgm:bulletEnabled val="1"/>
        </dgm:presLayoutVars>
      </dgm:prSet>
      <dgm:spPr/>
    </dgm:pt>
    <dgm:pt modelId="{5555B862-8F9C-465F-A988-83FA8486886F}" type="pres">
      <dgm:prSet presAssocID="{B5FD88BC-A2FB-4BEA-9069-EE617CD210AD}" presName="Childtext1" presStyleLbl="revTx" presStyleIdx="3" presStyleCnt="8">
        <dgm:presLayoutVars>
          <dgm:bulletEnabled val="1"/>
        </dgm:presLayoutVars>
      </dgm:prSet>
      <dgm:spPr/>
    </dgm:pt>
    <dgm:pt modelId="{8D67CAF7-80BB-4EDF-949E-0B4E00E19637}" type="pres">
      <dgm:prSet presAssocID="{B5FD88BC-A2FB-4BEA-9069-EE617CD210AD}" presName="ConnectLine1" presStyleLbl="sibTrans1D1" presStyleIdx="3" presStyleCnt="8"/>
      <dgm:spPr>
        <a:noFill/>
        <a:ln w="6350" cap="flat" cmpd="sng" algn="ctr">
          <a:solidFill>
            <a:schemeClr val="accent1">
              <a:hueOff val="0"/>
              <a:satOff val="0"/>
              <a:lumOff val="0"/>
              <a:alphaOff val="0"/>
            </a:schemeClr>
          </a:solidFill>
          <a:prstDash val="dash"/>
          <a:miter lim="800000"/>
        </a:ln>
        <a:effectLst/>
      </dgm:spPr>
    </dgm:pt>
    <dgm:pt modelId="{FF2AC49D-ECA4-4254-B9C1-255B39CD2116}" type="pres">
      <dgm:prSet presAssocID="{B5FD88BC-A2FB-4BEA-9069-EE617CD210AD}" presName="ConnectLineEnd1" presStyleLbl="lnNode1" presStyleIdx="3" presStyleCnt="8"/>
      <dgm:spPr/>
    </dgm:pt>
    <dgm:pt modelId="{7FC570E8-161C-4664-8D8B-AAF38E0414C5}" type="pres">
      <dgm:prSet presAssocID="{B5FD88BC-A2FB-4BEA-9069-EE617CD210AD}" presName="EmptyPane1" presStyleCnt="0"/>
      <dgm:spPr/>
    </dgm:pt>
    <dgm:pt modelId="{8E4920CC-4E43-465F-B373-F253429FF5CE}" type="pres">
      <dgm:prSet presAssocID="{08E11228-8645-41AE-BC57-945963A88F84}" presName="spaceBetweenRectangles1" presStyleCnt="0"/>
      <dgm:spPr/>
    </dgm:pt>
    <dgm:pt modelId="{30C6B2A4-8236-4152-B355-5FC5450B0557}" type="pres">
      <dgm:prSet presAssocID="{94CB92FA-3B5D-43BD-B357-F434547A42E2}" presName="composite1" presStyleCnt="0"/>
      <dgm:spPr/>
    </dgm:pt>
    <dgm:pt modelId="{8DE12144-51A0-48B4-BD3F-4F528B6B24DD}" type="pres">
      <dgm:prSet presAssocID="{94CB92FA-3B5D-43BD-B357-F434547A42E2}" presName="parent1" presStyleLbl="alignNode1" presStyleIdx="4" presStyleCnt="8" custLinFactNeighborY="0">
        <dgm:presLayoutVars>
          <dgm:chMax val="1"/>
          <dgm:chPref val="1"/>
          <dgm:bulletEnabled val="1"/>
        </dgm:presLayoutVars>
      </dgm:prSet>
      <dgm:spPr/>
    </dgm:pt>
    <dgm:pt modelId="{31335644-4AEB-468D-8E55-BFA61CF946A7}" type="pres">
      <dgm:prSet presAssocID="{94CB92FA-3B5D-43BD-B357-F434547A42E2}" presName="Childtext1" presStyleLbl="revTx" presStyleIdx="4" presStyleCnt="8">
        <dgm:presLayoutVars>
          <dgm:bulletEnabled val="1"/>
        </dgm:presLayoutVars>
      </dgm:prSet>
      <dgm:spPr/>
    </dgm:pt>
    <dgm:pt modelId="{E42C9B68-3F9C-4546-B2A9-279729353F39}" type="pres">
      <dgm:prSet presAssocID="{94CB92FA-3B5D-43BD-B357-F434547A42E2}" presName="ConnectLine1" presStyleLbl="sibTrans1D1" presStyleIdx="4" presStyleCnt="8"/>
      <dgm:spPr>
        <a:noFill/>
        <a:ln w="6350" cap="flat" cmpd="sng" algn="ctr">
          <a:solidFill>
            <a:schemeClr val="accent1">
              <a:hueOff val="0"/>
              <a:satOff val="0"/>
              <a:lumOff val="0"/>
              <a:alphaOff val="0"/>
            </a:schemeClr>
          </a:solidFill>
          <a:prstDash val="dash"/>
          <a:miter lim="800000"/>
        </a:ln>
        <a:effectLst/>
      </dgm:spPr>
    </dgm:pt>
    <dgm:pt modelId="{87D4E9B5-B4C8-4EAF-8B9A-90C689715A31}" type="pres">
      <dgm:prSet presAssocID="{94CB92FA-3B5D-43BD-B357-F434547A42E2}" presName="ConnectLineEnd1" presStyleLbl="lnNode1" presStyleIdx="4" presStyleCnt="8"/>
      <dgm:spPr/>
    </dgm:pt>
    <dgm:pt modelId="{E2F668C9-C9EB-46DB-A1FA-8CE1B6996DC6}" type="pres">
      <dgm:prSet presAssocID="{94CB92FA-3B5D-43BD-B357-F434547A42E2}" presName="EmptyPane1" presStyleCnt="0"/>
      <dgm:spPr/>
    </dgm:pt>
    <dgm:pt modelId="{FC22767E-BCB6-4278-8415-4A75A4D163DE}" type="pres">
      <dgm:prSet presAssocID="{1A066BF3-35C9-4F5E-A138-ED4B2C4B95AC}" presName="spaceBetweenRectangles1" presStyleCnt="0"/>
      <dgm:spPr/>
    </dgm:pt>
    <dgm:pt modelId="{198B5A9A-31CA-4626-BA4F-A1C2774ED997}" type="pres">
      <dgm:prSet presAssocID="{07177BED-8AD0-4EA8-A653-51B8C89959F9}" presName="composite1" presStyleCnt="0"/>
      <dgm:spPr/>
    </dgm:pt>
    <dgm:pt modelId="{7B1EE9C2-C5DC-4B77-8751-250BBDBA1FD3}" type="pres">
      <dgm:prSet presAssocID="{07177BED-8AD0-4EA8-A653-51B8C89959F9}" presName="parent1" presStyleLbl="alignNode1" presStyleIdx="5" presStyleCnt="8" custLinFactNeighborY="0">
        <dgm:presLayoutVars>
          <dgm:chMax val="1"/>
          <dgm:chPref val="1"/>
          <dgm:bulletEnabled val="1"/>
        </dgm:presLayoutVars>
      </dgm:prSet>
      <dgm:spPr/>
    </dgm:pt>
    <dgm:pt modelId="{063442F6-CD45-4B91-9866-52CC8AD8EB21}" type="pres">
      <dgm:prSet presAssocID="{07177BED-8AD0-4EA8-A653-51B8C89959F9}" presName="Childtext1" presStyleLbl="revTx" presStyleIdx="5" presStyleCnt="8">
        <dgm:presLayoutVars>
          <dgm:bulletEnabled val="1"/>
        </dgm:presLayoutVars>
      </dgm:prSet>
      <dgm:spPr/>
    </dgm:pt>
    <dgm:pt modelId="{F295F73B-B699-432A-B79D-5EEE952CA94C}" type="pres">
      <dgm:prSet presAssocID="{07177BED-8AD0-4EA8-A653-51B8C89959F9}" presName="ConnectLine1" presStyleLbl="sibTrans1D1" presStyleIdx="5" presStyleCnt="8"/>
      <dgm:spPr>
        <a:noFill/>
        <a:ln w="6350" cap="flat" cmpd="sng" algn="ctr">
          <a:solidFill>
            <a:schemeClr val="accent1">
              <a:hueOff val="0"/>
              <a:satOff val="0"/>
              <a:lumOff val="0"/>
              <a:alphaOff val="0"/>
            </a:schemeClr>
          </a:solidFill>
          <a:prstDash val="dash"/>
          <a:miter lim="800000"/>
        </a:ln>
        <a:effectLst/>
      </dgm:spPr>
    </dgm:pt>
    <dgm:pt modelId="{E0314C95-8B4C-4CEF-9886-343F43B041FC}" type="pres">
      <dgm:prSet presAssocID="{07177BED-8AD0-4EA8-A653-51B8C89959F9}" presName="ConnectLineEnd1" presStyleLbl="lnNode1" presStyleIdx="5" presStyleCnt="8"/>
      <dgm:spPr/>
    </dgm:pt>
    <dgm:pt modelId="{227DEE15-257C-4D07-B28D-00D0ABE4D638}" type="pres">
      <dgm:prSet presAssocID="{07177BED-8AD0-4EA8-A653-51B8C89959F9}" presName="EmptyPane1" presStyleCnt="0"/>
      <dgm:spPr/>
    </dgm:pt>
    <dgm:pt modelId="{A7DC88DB-69BB-4F84-9014-05392E79808E}" type="pres">
      <dgm:prSet presAssocID="{EEA9B741-C3EF-4FF0-8175-F13624659A5D}" presName="spaceBetweenRectangles1" presStyleCnt="0"/>
      <dgm:spPr/>
    </dgm:pt>
    <dgm:pt modelId="{7DF34708-A47C-4A3C-A896-2A1BABC491B8}" type="pres">
      <dgm:prSet presAssocID="{E74A4081-4329-4944-A73C-86E86166B83C}" presName="composite1" presStyleCnt="0"/>
      <dgm:spPr/>
    </dgm:pt>
    <dgm:pt modelId="{7E7D9576-0465-45E2-8FB9-A085FA71DEC1}" type="pres">
      <dgm:prSet presAssocID="{E74A4081-4329-4944-A73C-86E86166B83C}" presName="parent1" presStyleLbl="alignNode1" presStyleIdx="6" presStyleCnt="8" custLinFactNeighborY="0">
        <dgm:presLayoutVars>
          <dgm:chMax val="1"/>
          <dgm:chPref val="1"/>
          <dgm:bulletEnabled val="1"/>
        </dgm:presLayoutVars>
      </dgm:prSet>
      <dgm:spPr/>
    </dgm:pt>
    <dgm:pt modelId="{BB13E125-63F0-4BB6-A750-0DBA8D5D45FE}" type="pres">
      <dgm:prSet presAssocID="{E74A4081-4329-4944-A73C-86E86166B83C}" presName="Childtext1" presStyleLbl="revTx" presStyleIdx="6" presStyleCnt="8">
        <dgm:presLayoutVars>
          <dgm:bulletEnabled val="1"/>
        </dgm:presLayoutVars>
      </dgm:prSet>
      <dgm:spPr/>
    </dgm:pt>
    <dgm:pt modelId="{187553D5-D9A3-4C27-928D-E9B859A43BD0}" type="pres">
      <dgm:prSet presAssocID="{E74A4081-4329-4944-A73C-86E86166B83C}" presName="ConnectLine1" presStyleLbl="sibTrans1D1" presStyleIdx="6" presStyleCnt="8"/>
      <dgm:spPr>
        <a:noFill/>
        <a:ln w="6350" cap="flat" cmpd="sng" algn="ctr">
          <a:solidFill>
            <a:schemeClr val="accent1">
              <a:hueOff val="0"/>
              <a:satOff val="0"/>
              <a:lumOff val="0"/>
              <a:alphaOff val="0"/>
            </a:schemeClr>
          </a:solidFill>
          <a:prstDash val="dash"/>
          <a:miter lim="800000"/>
        </a:ln>
        <a:effectLst/>
      </dgm:spPr>
    </dgm:pt>
    <dgm:pt modelId="{A90EB7EF-482A-4E01-94AC-89FA626ACE84}" type="pres">
      <dgm:prSet presAssocID="{E74A4081-4329-4944-A73C-86E86166B83C}" presName="ConnectLineEnd1" presStyleLbl="lnNode1" presStyleIdx="6" presStyleCnt="8"/>
      <dgm:spPr/>
    </dgm:pt>
    <dgm:pt modelId="{67E8C06D-84AA-42E1-8B0A-9D63C622A6C7}" type="pres">
      <dgm:prSet presAssocID="{E74A4081-4329-4944-A73C-86E86166B83C}" presName="EmptyPane1" presStyleCnt="0"/>
      <dgm:spPr/>
    </dgm:pt>
    <dgm:pt modelId="{2540C30D-CF84-42A7-95CA-2BB5FFB57E25}" type="pres">
      <dgm:prSet presAssocID="{F998D1AC-4D14-4D14-9DCB-7EF57C1467C2}" presName="spaceBetweenRectangles1" presStyleCnt="0"/>
      <dgm:spPr/>
    </dgm:pt>
    <dgm:pt modelId="{928DBB57-4B54-47FD-B01C-465592F655D2}" type="pres">
      <dgm:prSet presAssocID="{345E9933-71A8-4ECA-B00C-B2513E296F43}" presName="composite1" presStyleCnt="0"/>
      <dgm:spPr/>
    </dgm:pt>
    <dgm:pt modelId="{91BAC193-C6BA-4314-A70F-4A5E1621B237}" type="pres">
      <dgm:prSet presAssocID="{345E9933-71A8-4ECA-B00C-B2513E296F43}" presName="parent1" presStyleLbl="alignNode1" presStyleIdx="7" presStyleCnt="8" custLinFactNeighborY="0">
        <dgm:presLayoutVars>
          <dgm:chMax val="1"/>
          <dgm:chPref val="1"/>
          <dgm:bulletEnabled val="1"/>
        </dgm:presLayoutVars>
      </dgm:prSet>
      <dgm:spPr/>
    </dgm:pt>
    <dgm:pt modelId="{94CB19EE-FBBF-48D5-A78E-8552CEBC81E1}" type="pres">
      <dgm:prSet presAssocID="{345E9933-71A8-4ECA-B00C-B2513E296F43}" presName="Childtext1" presStyleLbl="revTx" presStyleIdx="7" presStyleCnt="8">
        <dgm:presLayoutVars>
          <dgm:bulletEnabled val="1"/>
        </dgm:presLayoutVars>
      </dgm:prSet>
      <dgm:spPr/>
    </dgm:pt>
    <dgm:pt modelId="{8F68332F-46F2-4770-8779-7B7DCA584121}" type="pres">
      <dgm:prSet presAssocID="{345E9933-71A8-4ECA-B00C-B2513E296F43}" presName="ConnectLine1" presStyleLbl="sibTrans1D1" presStyleIdx="7" presStyleCnt="8"/>
      <dgm:spPr>
        <a:noFill/>
        <a:ln w="6350" cap="flat" cmpd="sng" algn="ctr">
          <a:solidFill>
            <a:schemeClr val="accent1">
              <a:hueOff val="0"/>
              <a:satOff val="0"/>
              <a:lumOff val="0"/>
              <a:alphaOff val="0"/>
            </a:schemeClr>
          </a:solidFill>
          <a:prstDash val="dash"/>
          <a:miter lim="800000"/>
        </a:ln>
        <a:effectLst/>
      </dgm:spPr>
    </dgm:pt>
    <dgm:pt modelId="{6D91065C-EE23-4D1D-9DAA-3A1C33A69404}" type="pres">
      <dgm:prSet presAssocID="{345E9933-71A8-4ECA-B00C-B2513E296F43}" presName="ConnectLineEnd1" presStyleLbl="lnNode1" presStyleIdx="7" presStyleCnt="8"/>
      <dgm:spPr/>
    </dgm:pt>
    <dgm:pt modelId="{11FC078B-DA54-446C-8838-3474A09C948C}" type="pres">
      <dgm:prSet presAssocID="{345E9933-71A8-4ECA-B00C-B2513E296F43}" presName="EmptyPane1" presStyleCnt="0"/>
      <dgm:spPr/>
    </dgm:pt>
  </dgm:ptLst>
  <dgm:cxnLst>
    <dgm:cxn modelId="{73877F00-A09D-47A2-882A-E0FE40A908D6}" srcId="{A76DF303-CD2A-4EBB-B2D4-E854B38F7EB8}" destId="{FE421250-C08C-40BA-962E-BBBE6E61CDEE}" srcOrd="0" destOrd="0" parTransId="{CF401CC0-172B-4AD0-9788-4D11ACC57B9F}" sibTransId="{BF181086-E4FE-40AD-B0C1-CC949A151D02}"/>
    <dgm:cxn modelId="{87132101-28D1-474C-9910-896DB9618F8A}" srcId="{E74A4081-4329-4944-A73C-86E86166B83C}" destId="{824121C4-E6BE-4A0F-A901-5D5423897A9E}" srcOrd="0" destOrd="0" parTransId="{2E7D76C7-5839-4064-8560-D5B4F0D4B577}" sibTransId="{AB7AD07B-4FE8-47DA-9FDE-41F1BA73D0E9}"/>
    <dgm:cxn modelId="{8954EC19-801D-44DF-B199-16832D86A1C5}" type="presOf" srcId="{83877660-925B-4CC2-8E90-C0CCF7B0E471}" destId="{CA9EB8C4-66FE-41DB-998B-F900713A15DC}" srcOrd="0" destOrd="0" presId="urn:microsoft.com/office/officeart/2016/7/layout/RoundedRectangleTimeline"/>
    <dgm:cxn modelId="{23960A1A-DDB6-4049-843C-496CAE636DC0}" type="presOf" srcId="{E74A4081-4329-4944-A73C-86E86166B83C}" destId="{7E7D9576-0465-45E2-8FB9-A085FA71DEC1}" srcOrd="0" destOrd="0" presId="urn:microsoft.com/office/officeart/2016/7/layout/RoundedRectangleTimeline"/>
    <dgm:cxn modelId="{BF089225-4A23-401B-AFD0-8189CB266F09}" type="presOf" srcId="{EAF61728-4615-4510-A1BA-DFCFFA6878AA}" destId="{EAFDF4D9-5240-41D2-B751-B12340B20108}" srcOrd="0" destOrd="0" presId="urn:microsoft.com/office/officeart/2016/7/layout/RoundedRectangleTimeline"/>
    <dgm:cxn modelId="{C19F2E2E-0E89-4FC2-9454-CE7C4A629440}" type="presOf" srcId="{07177BED-8AD0-4EA8-A653-51B8C89959F9}" destId="{7B1EE9C2-C5DC-4B77-8751-250BBDBA1FD3}" srcOrd="0" destOrd="0" presId="urn:microsoft.com/office/officeart/2016/7/layout/RoundedRectangleTimeline"/>
    <dgm:cxn modelId="{9943F131-57C2-4214-B321-64F97276E1B3}" type="presOf" srcId="{824121C4-E6BE-4A0F-A901-5D5423897A9E}" destId="{BB13E125-63F0-4BB6-A750-0DBA8D5D45FE}" srcOrd="0" destOrd="0" presId="urn:microsoft.com/office/officeart/2016/7/layout/RoundedRectangleTimeline"/>
    <dgm:cxn modelId="{D85EBC3D-5BE5-4EDA-ABF1-FA4837D886F6}" srcId="{E20CA6F1-424D-4951-A15F-7E2B6C294F12}" destId="{E74A4081-4329-4944-A73C-86E86166B83C}" srcOrd="6" destOrd="0" parTransId="{FE44738C-7AEA-498D-B2EF-879B9B8AD935}" sibTransId="{F998D1AC-4D14-4D14-9DCB-7EF57C1467C2}"/>
    <dgm:cxn modelId="{B568805E-4B4D-465E-9021-D1DC2735CFE4}" type="presOf" srcId="{345E9933-71A8-4ECA-B00C-B2513E296F43}" destId="{91BAC193-C6BA-4314-A70F-4A5E1621B237}" srcOrd="0" destOrd="0" presId="urn:microsoft.com/office/officeart/2016/7/layout/RoundedRectangleTimeline"/>
    <dgm:cxn modelId="{9F9BFC63-8131-407F-A0E9-C4B56BFB6A12}" srcId="{B5FD88BC-A2FB-4BEA-9069-EE617CD210AD}" destId="{B10342F3-1507-41BD-BF4C-46484D4B7B35}" srcOrd="0" destOrd="0" parTransId="{DABB5963-1D57-40C6-BE25-8748BF5C2C41}" sibTransId="{6911BDB8-726C-4694-BFE8-7ED5FBA1C330}"/>
    <dgm:cxn modelId="{C78EDA67-0803-4EB0-BCE7-7C38CB77B6AE}" type="presOf" srcId="{B784D974-7516-4A57-8BB7-CAA523D51053}" destId="{063442F6-CD45-4B91-9866-52CC8AD8EB21}" srcOrd="0" destOrd="0" presId="urn:microsoft.com/office/officeart/2016/7/layout/RoundedRectangleTimeline"/>
    <dgm:cxn modelId="{5A778749-F0E8-494A-8DA5-4CECC07D2796}" srcId="{345E9933-71A8-4ECA-B00C-B2513E296F43}" destId="{821FAB18-3617-4B84-A201-18D3A0C6D736}" srcOrd="0" destOrd="0" parTransId="{63F4760B-3B7E-4732-9DC0-D456BC00F49B}" sibTransId="{6ABEC353-C3D9-4147-AA3D-CF978DB4A09C}"/>
    <dgm:cxn modelId="{FEEA566E-CF9E-4933-9ED0-E993CCF77876}" type="presOf" srcId="{B5FD88BC-A2FB-4BEA-9069-EE617CD210AD}" destId="{3BF8C132-5CE6-48CA-9AB4-8A4E176C779B}" srcOrd="0" destOrd="0" presId="urn:microsoft.com/office/officeart/2016/7/layout/RoundedRectangleTimeline"/>
    <dgm:cxn modelId="{3284FF6E-5543-4760-BB0E-23F87E78E062}" type="presOf" srcId="{22C7E198-0712-466F-84AA-DEDB6C4C93CD}" destId="{31335644-4AEB-468D-8E55-BFA61CF946A7}" srcOrd="0" destOrd="0" presId="urn:microsoft.com/office/officeart/2016/7/layout/RoundedRectangleTimeline"/>
    <dgm:cxn modelId="{806F1971-149B-4B22-ACAD-13D1A781690C}" srcId="{07177BED-8AD0-4EA8-A653-51B8C89959F9}" destId="{B784D974-7516-4A57-8BB7-CAA523D51053}" srcOrd="0" destOrd="0" parTransId="{DEC53676-8D74-40A5-81C5-EAA7B74BB89B}" sibTransId="{CE534867-7C33-45E1-A511-60ED65266752}"/>
    <dgm:cxn modelId="{0217515A-6DC4-4725-980B-4D0F28BEDBAF}" srcId="{E20CA6F1-424D-4951-A15F-7E2B6C294F12}" destId="{384A3CFE-3F20-4660-B289-D2FAF20F397E}" srcOrd="0" destOrd="0" parTransId="{742A4FBE-8764-4954-BADC-4CBF906DC01D}" sibTransId="{3DD23B98-10BB-4255-B901-9015731956BB}"/>
    <dgm:cxn modelId="{13B36E80-EDF7-4189-844D-4B5BBF160769}" srcId="{E20CA6F1-424D-4951-A15F-7E2B6C294F12}" destId="{B5FD88BC-A2FB-4BEA-9069-EE617CD210AD}" srcOrd="3" destOrd="0" parTransId="{4077D305-2466-42CC-91FD-73696C53E22F}" sibTransId="{08E11228-8645-41AE-BC57-945963A88F84}"/>
    <dgm:cxn modelId="{6DAB4681-B678-403B-8120-EBE081489EB1}" srcId="{E20CA6F1-424D-4951-A15F-7E2B6C294F12}" destId="{345E9933-71A8-4ECA-B00C-B2513E296F43}" srcOrd="7" destOrd="0" parTransId="{6554ABE0-0D14-4CE4-83DF-2EA3BB25F875}" sibTransId="{F52A3B6D-2285-4B45-9A99-665AD7A9C662}"/>
    <dgm:cxn modelId="{8B14F98E-3474-4718-BDC4-0116B9E9631D}" srcId="{94CB92FA-3B5D-43BD-B357-F434547A42E2}" destId="{22C7E198-0712-466F-84AA-DEDB6C4C93CD}" srcOrd="0" destOrd="0" parTransId="{59CEBCDD-9B60-40DF-8FB7-D1F62CCEE5BB}" sibTransId="{1B0F33DB-68DC-4560-A5CC-23491FBAD4ED}"/>
    <dgm:cxn modelId="{F7823299-0EDB-4EF7-903E-B31FF34A5085}" type="presOf" srcId="{821FAB18-3617-4B84-A201-18D3A0C6D736}" destId="{94CB19EE-FBBF-48D5-A78E-8552CEBC81E1}" srcOrd="0" destOrd="0" presId="urn:microsoft.com/office/officeart/2016/7/layout/RoundedRectangleTimeline"/>
    <dgm:cxn modelId="{FCCF24A6-0BE3-4022-8CF5-EC887A94024E}" type="presOf" srcId="{E20CA6F1-424D-4951-A15F-7E2B6C294F12}" destId="{C498E8B7-6E04-4EBF-946B-68E117B31B96}" srcOrd="0" destOrd="0" presId="urn:microsoft.com/office/officeart/2016/7/layout/RoundedRectangleTimeline"/>
    <dgm:cxn modelId="{D2CAE0A7-3155-48F9-B214-CB78B31DB285}" type="presOf" srcId="{94CB92FA-3B5D-43BD-B357-F434547A42E2}" destId="{8DE12144-51A0-48B4-BD3F-4F528B6B24DD}" srcOrd="0" destOrd="0" presId="urn:microsoft.com/office/officeart/2016/7/layout/RoundedRectangleTimeline"/>
    <dgm:cxn modelId="{2053A7A8-41AA-4051-82B8-B2230841445C}" type="presOf" srcId="{B10342F3-1507-41BD-BF4C-46484D4B7B35}" destId="{5555B862-8F9C-465F-A988-83FA8486886F}" srcOrd="0" destOrd="0" presId="urn:microsoft.com/office/officeart/2016/7/layout/RoundedRectangleTimeline"/>
    <dgm:cxn modelId="{5946ABB9-A107-4FB8-B469-204583282C35}" type="presOf" srcId="{A76DF303-CD2A-4EBB-B2D4-E854B38F7EB8}" destId="{DEAB7675-3A7B-4255-BCE9-A0F456F7CF3E}" srcOrd="0" destOrd="0" presId="urn:microsoft.com/office/officeart/2016/7/layout/RoundedRectangleTimeline"/>
    <dgm:cxn modelId="{E94A92C1-50E2-45C6-A86D-9365049E191C}" srcId="{83877660-925B-4CC2-8E90-C0CCF7B0E471}" destId="{EAF61728-4615-4510-A1BA-DFCFFA6878AA}" srcOrd="0" destOrd="0" parTransId="{8F9DBFE9-A5B8-42C6-9BA0-7F5A9D89444D}" sibTransId="{DF6AEC72-E0E1-4A47-8109-7FFCE02C5EEB}"/>
    <dgm:cxn modelId="{2EBB34C3-3403-4945-AC7D-00939E0E0731}" srcId="{E20CA6F1-424D-4951-A15F-7E2B6C294F12}" destId="{07177BED-8AD0-4EA8-A653-51B8C89959F9}" srcOrd="5" destOrd="0" parTransId="{1B1996A0-E1FC-456D-9787-4550A7A8CD47}" sibTransId="{EEA9B741-C3EF-4FF0-8175-F13624659A5D}"/>
    <dgm:cxn modelId="{962331C9-3CAC-481D-8CFF-A9443F570576}" srcId="{E20CA6F1-424D-4951-A15F-7E2B6C294F12}" destId="{94CB92FA-3B5D-43BD-B357-F434547A42E2}" srcOrd="4" destOrd="0" parTransId="{F168F1F4-9E9C-4646-A22A-6665EBDDADF4}" sibTransId="{1A066BF3-35C9-4F5E-A138-ED4B2C4B95AC}"/>
    <dgm:cxn modelId="{327A7BCA-7C85-4EFE-9EF8-F35C5F277185}" type="presOf" srcId="{FE421250-C08C-40BA-962E-BBBE6E61CDEE}" destId="{935FE113-0069-4187-B62C-0C60E4FE4F82}" srcOrd="0" destOrd="0" presId="urn:microsoft.com/office/officeart/2016/7/layout/RoundedRectangleTimeline"/>
    <dgm:cxn modelId="{1C5A73D0-6B93-49B9-B24E-3141A5303590}" srcId="{E20CA6F1-424D-4951-A15F-7E2B6C294F12}" destId="{83877660-925B-4CC2-8E90-C0CCF7B0E471}" srcOrd="2" destOrd="0" parTransId="{63DA40B5-4681-4BC0-9256-2C45C6C3B020}" sibTransId="{6E398263-2B6D-47C7-A013-6C91F1C612EC}"/>
    <dgm:cxn modelId="{EF0746D1-2596-445C-BA9B-ED9885F0A9A9}" type="presOf" srcId="{2ECC5628-7512-4EC8-B598-B77C7CAA2229}" destId="{2D265D9C-C6BC-4EC3-9D19-E8EBD8BC78C6}" srcOrd="0" destOrd="0" presId="urn:microsoft.com/office/officeart/2016/7/layout/RoundedRectangleTimeline"/>
    <dgm:cxn modelId="{D7DD88D4-8758-4BFA-9010-684AD4371DEC}" srcId="{384A3CFE-3F20-4660-B289-D2FAF20F397E}" destId="{2ECC5628-7512-4EC8-B598-B77C7CAA2229}" srcOrd="0" destOrd="0" parTransId="{C9F402F8-10CD-4CEA-AFF2-7C721FA69566}" sibTransId="{73D83DFE-1F30-4437-829E-49CDAB44259C}"/>
    <dgm:cxn modelId="{A5E914D5-1E1E-4AFC-86C2-8E678AF36A06}" srcId="{E20CA6F1-424D-4951-A15F-7E2B6C294F12}" destId="{A76DF303-CD2A-4EBB-B2D4-E854B38F7EB8}" srcOrd="1" destOrd="0" parTransId="{5ADE26A5-CBA6-4722-8287-3F8593B48294}" sibTransId="{DCFE9B0D-4DA9-4D91-A6AA-F9346699E416}"/>
    <dgm:cxn modelId="{447F68F7-D1B4-4E40-B16D-38D3FB112E58}" type="presOf" srcId="{384A3CFE-3F20-4660-B289-D2FAF20F397E}" destId="{62A86286-4596-4521-ABFB-4CA4931E2D25}" srcOrd="0" destOrd="0" presId="urn:microsoft.com/office/officeart/2016/7/layout/RoundedRectangleTimeline"/>
    <dgm:cxn modelId="{92D992F2-CC97-4F41-A58F-6E9D645FB2FC}" type="presParOf" srcId="{C498E8B7-6E04-4EBF-946B-68E117B31B96}" destId="{BF040298-6950-4448-836A-C5ECB8748AB9}" srcOrd="0" destOrd="0" presId="urn:microsoft.com/office/officeart/2016/7/layout/RoundedRectangleTimeline"/>
    <dgm:cxn modelId="{C1060B4A-2EEF-4FF1-A1C5-C3DF9F031FCF}" type="presParOf" srcId="{BF040298-6950-4448-836A-C5ECB8748AB9}" destId="{62A86286-4596-4521-ABFB-4CA4931E2D25}" srcOrd="0" destOrd="0" presId="urn:microsoft.com/office/officeart/2016/7/layout/RoundedRectangleTimeline"/>
    <dgm:cxn modelId="{F0B1793A-639D-4955-9296-22E741402063}" type="presParOf" srcId="{BF040298-6950-4448-836A-C5ECB8748AB9}" destId="{2D265D9C-C6BC-4EC3-9D19-E8EBD8BC78C6}" srcOrd="1" destOrd="0" presId="urn:microsoft.com/office/officeart/2016/7/layout/RoundedRectangleTimeline"/>
    <dgm:cxn modelId="{44E46B81-19AA-40D8-936B-61DDC2E0D670}" type="presParOf" srcId="{BF040298-6950-4448-836A-C5ECB8748AB9}" destId="{977BD7F8-3AD5-45B4-91B2-F8912FDFB5F7}" srcOrd="2" destOrd="0" presId="urn:microsoft.com/office/officeart/2016/7/layout/RoundedRectangleTimeline"/>
    <dgm:cxn modelId="{675378C3-03F3-40B3-A585-50D4AB7AAE88}" type="presParOf" srcId="{BF040298-6950-4448-836A-C5ECB8748AB9}" destId="{7D051A6D-F917-456C-A894-B36A54D1DA12}" srcOrd="3" destOrd="0" presId="urn:microsoft.com/office/officeart/2016/7/layout/RoundedRectangleTimeline"/>
    <dgm:cxn modelId="{8EEECADB-864A-4568-B6EF-9C495297FAD8}" type="presParOf" srcId="{BF040298-6950-4448-836A-C5ECB8748AB9}" destId="{FFA6A232-7E95-454D-82E7-ED921AA4452A}" srcOrd="4" destOrd="0" presId="urn:microsoft.com/office/officeart/2016/7/layout/RoundedRectangleTimeline"/>
    <dgm:cxn modelId="{43AFA72A-219A-458B-B5C1-C268E857E3FD}" type="presParOf" srcId="{C498E8B7-6E04-4EBF-946B-68E117B31B96}" destId="{644D5AD6-6D9F-4CA9-B9CF-4B75DA076A4A}" srcOrd="1" destOrd="0" presId="urn:microsoft.com/office/officeart/2016/7/layout/RoundedRectangleTimeline"/>
    <dgm:cxn modelId="{4FD2ADB8-573A-480F-95CA-DE71642802ED}" type="presParOf" srcId="{C498E8B7-6E04-4EBF-946B-68E117B31B96}" destId="{3ED280D4-FF24-4677-87B6-3212A073437F}" srcOrd="2" destOrd="0" presId="urn:microsoft.com/office/officeart/2016/7/layout/RoundedRectangleTimeline"/>
    <dgm:cxn modelId="{20BC92DE-53D1-4E63-9AED-6918693CDC49}" type="presParOf" srcId="{3ED280D4-FF24-4677-87B6-3212A073437F}" destId="{DEAB7675-3A7B-4255-BCE9-A0F456F7CF3E}" srcOrd="0" destOrd="0" presId="urn:microsoft.com/office/officeart/2016/7/layout/RoundedRectangleTimeline"/>
    <dgm:cxn modelId="{5BCA9B79-7E92-4F22-A203-069A1ED24F12}" type="presParOf" srcId="{3ED280D4-FF24-4677-87B6-3212A073437F}" destId="{935FE113-0069-4187-B62C-0C60E4FE4F82}" srcOrd="1" destOrd="0" presId="urn:microsoft.com/office/officeart/2016/7/layout/RoundedRectangleTimeline"/>
    <dgm:cxn modelId="{7EC0A341-0A05-4C0B-AEB9-A7B0F71F5311}" type="presParOf" srcId="{3ED280D4-FF24-4677-87B6-3212A073437F}" destId="{3BFEAF51-3633-49D3-BDDD-6443BA1344DE}" srcOrd="2" destOrd="0" presId="urn:microsoft.com/office/officeart/2016/7/layout/RoundedRectangleTimeline"/>
    <dgm:cxn modelId="{BB7DB2F8-2967-4BEB-AE64-929FEA16CBB4}" type="presParOf" srcId="{3ED280D4-FF24-4677-87B6-3212A073437F}" destId="{6F58955A-9A54-483D-9781-9F8854EF1527}" srcOrd="3" destOrd="0" presId="urn:microsoft.com/office/officeart/2016/7/layout/RoundedRectangleTimeline"/>
    <dgm:cxn modelId="{A217FBBB-459F-4999-BCBD-3B3B50A4511A}" type="presParOf" srcId="{3ED280D4-FF24-4677-87B6-3212A073437F}" destId="{17D7A996-EEAA-4069-81AF-4B9847C1065C}" srcOrd="4" destOrd="0" presId="urn:microsoft.com/office/officeart/2016/7/layout/RoundedRectangleTimeline"/>
    <dgm:cxn modelId="{7ABE4F40-B014-42BA-A3F5-87A03DDDC4F3}" type="presParOf" srcId="{C498E8B7-6E04-4EBF-946B-68E117B31B96}" destId="{C87FBFDF-6723-4503-BD51-971C95E659BC}" srcOrd="3" destOrd="0" presId="urn:microsoft.com/office/officeart/2016/7/layout/RoundedRectangleTimeline"/>
    <dgm:cxn modelId="{C92EE8DB-139F-472B-AE40-9ACCC749593A}" type="presParOf" srcId="{C498E8B7-6E04-4EBF-946B-68E117B31B96}" destId="{D488A2C9-C4A1-4324-B21A-3C6DABF07801}" srcOrd="4" destOrd="0" presId="urn:microsoft.com/office/officeart/2016/7/layout/RoundedRectangleTimeline"/>
    <dgm:cxn modelId="{2747E1C9-3B7B-43A9-B6FA-E228703E0531}" type="presParOf" srcId="{D488A2C9-C4A1-4324-B21A-3C6DABF07801}" destId="{CA9EB8C4-66FE-41DB-998B-F900713A15DC}" srcOrd="0" destOrd="0" presId="urn:microsoft.com/office/officeart/2016/7/layout/RoundedRectangleTimeline"/>
    <dgm:cxn modelId="{A093BA18-AD80-4E3C-928A-AF6FA2D85568}" type="presParOf" srcId="{D488A2C9-C4A1-4324-B21A-3C6DABF07801}" destId="{EAFDF4D9-5240-41D2-B751-B12340B20108}" srcOrd="1" destOrd="0" presId="urn:microsoft.com/office/officeart/2016/7/layout/RoundedRectangleTimeline"/>
    <dgm:cxn modelId="{1C400E80-72A8-4AAD-85F1-289C5A8D0140}" type="presParOf" srcId="{D488A2C9-C4A1-4324-B21A-3C6DABF07801}" destId="{D95CFAA2-E589-4CE1-A846-B78AA5417FF1}" srcOrd="2" destOrd="0" presId="urn:microsoft.com/office/officeart/2016/7/layout/RoundedRectangleTimeline"/>
    <dgm:cxn modelId="{4476A302-EFCB-4EE4-BCF0-5325B21E29A8}" type="presParOf" srcId="{D488A2C9-C4A1-4324-B21A-3C6DABF07801}" destId="{54A0C332-C3C8-4AB7-94C7-0F4FE9FDEACA}" srcOrd="3" destOrd="0" presId="urn:microsoft.com/office/officeart/2016/7/layout/RoundedRectangleTimeline"/>
    <dgm:cxn modelId="{543129FF-B9F0-41EE-B343-3AADBDACBFC1}" type="presParOf" srcId="{D488A2C9-C4A1-4324-B21A-3C6DABF07801}" destId="{148EDEE2-65E3-42C5-80E7-DD5FBFFF4AE3}" srcOrd="4" destOrd="0" presId="urn:microsoft.com/office/officeart/2016/7/layout/RoundedRectangleTimeline"/>
    <dgm:cxn modelId="{53AF9CB0-C73E-444D-9A15-55CC2BD798E0}" type="presParOf" srcId="{C498E8B7-6E04-4EBF-946B-68E117B31B96}" destId="{AEF0FE88-231D-4766-9D0A-2B84CB92881D}" srcOrd="5" destOrd="0" presId="urn:microsoft.com/office/officeart/2016/7/layout/RoundedRectangleTimeline"/>
    <dgm:cxn modelId="{9D27CA90-0612-4542-9460-85D9E881DDD3}" type="presParOf" srcId="{C498E8B7-6E04-4EBF-946B-68E117B31B96}" destId="{52B08D70-BD70-4337-BC03-086440CDACA5}" srcOrd="6" destOrd="0" presId="urn:microsoft.com/office/officeart/2016/7/layout/RoundedRectangleTimeline"/>
    <dgm:cxn modelId="{600190AB-FE52-4EC3-87F0-70441FBA191A}" type="presParOf" srcId="{52B08D70-BD70-4337-BC03-086440CDACA5}" destId="{3BF8C132-5CE6-48CA-9AB4-8A4E176C779B}" srcOrd="0" destOrd="0" presId="urn:microsoft.com/office/officeart/2016/7/layout/RoundedRectangleTimeline"/>
    <dgm:cxn modelId="{F48F93AB-2B0B-46D1-8F18-116BFAF3B95D}" type="presParOf" srcId="{52B08D70-BD70-4337-BC03-086440CDACA5}" destId="{5555B862-8F9C-465F-A988-83FA8486886F}" srcOrd="1" destOrd="0" presId="urn:microsoft.com/office/officeart/2016/7/layout/RoundedRectangleTimeline"/>
    <dgm:cxn modelId="{E5B045A9-56AE-4D58-B90C-CCF4F99A4046}" type="presParOf" srcId="{52B08D70-BD70-4337-BC03-086440CDACA5}" destId="{8D67CAF7-80BB-4EDF-949E-0B4E00E19637}" srcOrd="2" destOrd="0" presId="urn:microsoft.com/office/officeart/2016/7/layout/RoundedRectangleTimeline"/>
    <dgm:cxn modelId="{95FF55CB-7285-4E7A-96B5-6B545BC140A4}" type="presParOf" srcId="{52B08D70-BD70-4337-BC03-086440CDACA5}" destId="{FF2AC49D-ECA4-4254-B9C1-255B39CD2116}" srcOrd="3" destOrd="0" presId="urn:microsoft.com/office/officeart/2016/7/layout/RoundedRectangleTimeline"/>
    <dgm:cxn modelId="{425018BB-1C55-4F4F-9D09-93B3D041998C}" type="presParOf" srcId="{52B08D70-BD70-4337-BC03-086440CDACA5}" destId="{7FC570E8-161C-4664-8D8B-AAF38E0414C5}" srcOrd="4" destOrd="0" presId="urn:microsoft.com/office/officeart/2016/7/layout/RoundedRectangleTimeline"/>
    <dgm:cxn modelId="{5B5C4673-820A-42C8-8F05-F9F6E47738EB}" type="presParOf" srcId="{C498E8B7-6E04-4EBF-946B-68E117B31B96}" destId="{8E4920CC-4E43-465F-B373-F253429FF5CE}" srcOrd="7" destOrd="0" presId="urn:microsoft.com/office/officeart/2016/7/layout/RoundedRectangleTimeline"/>
    <dgm:cxn modelId="{FDE7C7F3-4E81-4CDC-9091-A2A9F3567012}" type="presParOf" srcId="{C498E8B7-6E04-4EBF-946B-68E117B31B96}" destId="{30C6B2A4-8236-4152-B355-5FC5450B0557}" srcOrd="8" destOrd="0" presId="urn:microsoft.com/office/officeart/2016/7/layout/RoundedRectangleTimeline"/>
    <dgm:cxn modelId="{884C277A-67A3-4972-8BDB-1A6CCAB66CD6}" type="presParOf" srcId="{30C6B2A4-8236-4152-B355-5FC5450B0557}" destId="{8DE12144-51A0-48B4-BD3F-4F528B6B24DD}" srcOrd="0" destOrd="0" presId="urn:microsoft.com/office/officeart/2016/7/layout/RoundedRectangleTimeline"/>
    <dgm:cxn modelId="{A7EC477F-F9A2-4518-8696-8D05FFDC9B1C}" type="presParOf" srcId="{30C6B2A4-8236-4152-B355-5FC5450B0557}" destId="{31335644-4AEB-468D-8E55-BFA61CF946A7}" srcOrd="1" destOrd="0" presId="urn:microsoft.com/office/officeart/2016/7/layout/RoundedRectangleTimeline"/>
    <dgm:cxn modelId="{E312EF60-8AA3-4A7D-B969-A92A02FE9E17}" type="presParOf" srcId="{30C6B2A4-8236-4152-B355-5FC5450B0557}" destId="{E42C9B68-3F9C-4546-B2A9-279729353F39}" srcOrd="2" destOrd="0" presId="urn:microsoft.com/office/officeart/2016/7/layout/RoundedRectangleTimeline"/>
    <dgm:cxn modelId="{54DACFC7-2B7B-45BA-B53E-255735919EEC}" type="presParOf" srcId="{30C6B2A4-8236-4152-B355-5FC5450B0557}" destId="{87D4E9B5-B4C8-4EAF-8B9A-90C689715A31}" srcOrd="3" destOrd="0" presId="urn:microsoft.com/office/officeart/2016/7/layout/RoundedRectangleTimeline"/>
    <dgm:cxn modelId="{06109A86-270A-4E1F-BE59-FB4754648351}" type="presParOf" srcId="{30C6B2A4-8236-4152-B355-5FC5450B0557}" destId="{E2F668C9-C9EB-46DB-A1FA-8CE1B6996DC6}" srcOrd="4" destOrd="0" presId="urn:microsoft.com/office/officeart/2016/7/layout/RoundedRectangleTimeline"/>
    <dgm:cxn modelId="{112D8F1C-3F67-4992-8A56-32F7D774A4BE}" type="presParOf" srcId="{C498E8B7-6E04-4EBF-946B-68E117B31B96}" destId="{FC22767E-BCB6-4278-8415-4A75A4D163DE}" srcOrd="9" destOrd="0" presId="urn:microsoft.com/office/officeart/2016/7/layout/RoundedRectangleTimeline"/>
    <dgm:cxn modelId="{995EC496-6C34-4D0A-9601-132AB9ABB971}" type="presParOf" srcId="{C498E8B7-6E04-4EBF-946B-68E117B31B96}" destId="{198B5A9A-31CA-4626-BA4F-A1C2774ED997}" srcOrd="10" destOrd="0" presId="urn:microsoft.com/office/officeart/2016/7/layout/RoundedRectangleTimeline"/>
    <dgm:cxn modelId="{824B898C-1746-4297-BEB6-7996ED8FE4B3}" type="presParOf" srcId="{198B5A9A-31CA-4626-BA4F-A1C2774ED997}" destId="{7B1EE9C2-C5DC-4B77-8751-250BBDBA1FD3}" srcOrd="0" destOrd="0" presId="urn:microsoft.com/office/officeart/2016/7/layout/RoundedRectangleTimeline"/>
    <dgm:cxn modelId="{631CB4EF-7E1C-487C-9492-3B2ADE4D4D8E}" type="presParOf" srcId="{198B5A9A-31CA-4626-BA4F-A1C2774ED997}" destId="{063442F6-CD45-4B91-9866-52CC8AD8EB21}" srcOrd="1" destOrd="0" presId="urn:microsoft.com/office/officeart/2016/7/layout/RoundedRectangleTimeline"/>
    <dgm:cxn modelId="{A25E8BAF-8DA5-43E3-AE12-7E7167CFDBEB}" type="presParOf" srcId="{198B5A9A-31CA-4626-BA4F-A1C2774ED997}" destId="{F295F73B-B699-432A-B79D-5EEE952CA94C}" srcOrd="2" destOrd="0" presId="urn:microsoft.com/office/officeart/2016/7/layout/RoundedRectangleTimeline"/>
    <dgm:cxn modelId="{EEAD12CC-3DC2-4453-86BA-2D56B09B6BFB}" type="presParOf" srcId="{198B5A9A-31CA-4626-BA4F-A1C2774ED997}" destId="{E0314C95-8B4C-4CEF-9886-343F43B041FC}" srcOrd="3" destOrd="0" presId="urn:microsoft.com/office/officeart/2016/7/layout/RoundedRectangleTimeline"/>
    <dgm:cxn modelId="{68E0CB18-399E-4EE3-B3D6-4AB49448A579}" type="presParOf" srcId="{198B5A9A-31CA-4626-BA4F-A1C2774ED997}" destId="{227DEE15-257C-4D07-B28D-00D0ABE4D638}" srcOrd="4" destOrd="0" presId="urn:microsoft.com/office/officeart/2016/7/layout/RoundedRectangleTimeline"/>
    <dgm:cxn modelId="{592003AD-5A40-4551-BFA3-5456CA7FB45C}" type="presParOf" srcId="{C498E8B7-6E04-4EBF-946B-68E117B31B96}" destId="{A7DC88DB-69BB-4F84-9014-05392E79808E}" srcOrd="11" destOrd="0" presId="urn:microsoft.com/office/officeart/2016/7/layout/RoundedRectangleTimeline"/>
    <dgm:cxn modelId="{833A9A65-E3CA-449A-8508-29BF4A15BF56}" type="presParOf" srcId="{C498E8B7-6E04-4EBF-946B-68E117B31B96}" destId="{7DF34708-A47C-4A3C-A896-2A1BABC491B8}" srcOrd="12" destOrd="0" presId="urn:microsoft.com/office/officeart/2016/7/layout/RoundedRectangleTimeline"/>
    <dgm:cxn modelId="{9AC16433-C11A-403E-8E3F-74FA7C66152F}" type="presParOf" srcId="{7DF34708-A47C-4A3C-A896-2A1BABC491B8}" destId="{7E7D9576-0465-45E2-8FB9-A085FA71DEC1}" srcOrd="0" destOrd="0" presId="urn:microsoft.com/office/officeart/2016/7/layout/RoundedRectangleTimeline"/>
    <dgm:cxn modelId="{21F5CED7-7591-428B-ADAE-E52203958CFC}" type="presParOf" srcId="{7DF34708-A47C-4A3C-A896-2A1BABC491B8}" destId="{BB13E125-63F0-4BB6-A750-0DBA8D5D45FE}" srcOrd="1" destOrd="0" presId="urn:microsoft.com/office/officeart/2016/7/layout/RoundedRectangleTimeline"/>
    <dgm:cxn modelId="{8637996D-CA12-49FD-BA36-FF1271D312FE}" type="presParOf" srcId="{7DF34708-A47C-4A3C-A896-2A1BABC491B8}" destId="{187553D5-D9A3-4C27-928D-E9B859A43BD0}" srcOrd="2" destOrd="0" presId="urn:microsoft.com/office/officeart/2016/7/layout/RoundedRectangleTimeline"/>
    <dgm:cxn modelId="{EA712392-761C-4EB6-9E32-7F3CD60614BF}" type="presParOf" srcId="{7DF34708-A47C-4A3C-A896-2A1BABC491B8}" destId="{A90EB7EF-482A-4E01-94AC-89FA626ACE84}" srcOrd="3" destOrd="0" presId="urn:microsoft.com/office/officeart/2016/7/layout/RoundedRectangleTimeline"/>
    <dgm:cxn modelId="{56C27F30-17B2-4168-8DAB-B3766267F865}" type="presParOf" srcId="{7DF34708-A47C-4A3C-A896-2A1BABC491B8}" destId="{67E8C06D-84AA-42E1-8B0A-9D63C622A6C7}" srcOrd="4" destOrd="0" presId="urn:microsoft.com/office/officeart/2016/7/layout/RoundedRectangleTimeline"/>
    <dgm:cxn modelId="{4DC47A6F-35D8-40E9-A61B-CBC597DC501E}" type="presParOf" srcId="{C498E8B7-6E04-4EBF-946B-68E117B31B96}" destId="{2540C30D-CF84-42A7-95CA-2BB5FFB57E25}" srcOrd="13" destOrd="0" presId="urn:microsoft.com/office/officeart/2016/7/layout/RoundedRectangleTimeline"/>
    <dgm:cxn modelId="{E9C7B944-E7AE-4175-84E7-ADA54D3D8310}" type="presParOf" srcId="{C498E8B7-6E04-4EBF-946B-68E117B31B96}" destId="{928DBB57-4B54-47FD-B01C-465592F655D2}" srcOrd="14" destOrd="0" presId="urn:microsoft.com/office/officeart/2016/7/layout/RoundedRectangleTimeline"/>
    <dgm:cxn modelId="{04D3EDCB-61F9-4EC6-9BF6-C07EB2976A6F}" type="presParOf" srcId="{928DBB57-4B54-47FD-B01C-465592F655D2}" destId="{91BAC193-C6BA-4314-A70F-4A5E1621B237}" srcOrd="0" destOrd="0" presId="urn:microsoft.com/office/officeart/2016/7/layout/RoundedRectangleTimeline"/>
    <dgm:cxn modelId="{DF2B6616-276E-41CD-A2C9-834CD6071C68}" type="presParOf" srcId="{928DBB57-4B54-47FD-B01C-465592F655D2}" destId="{94CB19EE-FBBF-48D5-A78E-8552CEBC81E1}" srcOrd="1" destOrd="0" presId="urn:microsoft.com/office/officeart/2016/7/layout/RoundedRectangleTimeline"/>
    <dgm:cxn modelId="{A99739D7-787B-4707-874A-5DB9FEC28DA9}" type="presParOf" srcId="{928DBB57-4B54-47FD-B01C-465592F655D2}" destId="{8F68332F-46F2-4770-8779-7B7DCA584121}" srcOrd="2" destOrd="0" presId="urn:microsoft.com/office/officeart/2016/7/layout/RoundedRectangleTimeline"/>
    <dgm:cxn modelId="{D03405DE-23FE-4DD8-BC3A-4232F1AA1BDE}" type="presParOf" srcId="{928DBB57-4B54-47FD-B01C-465592F655D2}" destId="{6D91065C-EE23-4D1D-9DAA-3A1C33A69404}" srcOrd="3" destOrd="0" presId="urn:microsoft.com/office/officeart/2016/7/layout/RoundedRectangleTimeline"/>
    <dgm:cxn modelId="{BD0FB955-2CD0-4508-B2DF-2A9170730EEA}" type="presParOf" srcId="{928DBB57-4B54-47FD-B01C-465592F655D2}" destId="{11FC078B-DA54-446C-8838-3474A09C948C}" srcOrd="4" destOrd="0" presId="urn:microsoft.com/office/officeart/2016/7/layout/RoundedRectangle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15F6513-2980-4593-B393-46A7CAB1DDD9}" type="doc">
      <dgm:prSet loTypeId="urn:microsoft.com/office/officeart/2005/8/layout/hProcess3" loCatId="process" qsTypeId="urn:microsoft.com/office/officeart/2005/8/quickstyle/simple3" qsCatId="simple" csTypeId="urn:microsoft.com/office/officeart/2005/8/colors/accent1_2" csCatId="accent1" phldr="1"/>
      <dgm:spPr/>
    </dgm:pt>
    <dgm:pt modelId="{AF0330C1-14FB-407D-ADEF-0F92F0710F8E}">
      <dgm:prSet phldrT="[Text]" custT="1"/>
      <dgm:spPr/>
      <dgm:t>
        <a:bodyPr/>
        <a:lstStyle/>
        <a:p>
          <a:r>
            <a:rPr lang="en-GB" sz="1200" b="1" dirty="0"/>
            <a:t>Research protocol development</a:t>
          </a:r>
        </a:p>
      </dgm:t>
    </dgm:pt>
    <dgm:pt modelId="{523A45D4-30B2-40C5-B2FA-3507FDE9279A}" type="parTrans" cxnId="{E276559C-CFBE-4F43-867F-AF23075EA8B1}">
      <dgm:prSet/>
      <dgm:spPr/>
      <dgm:t>
        <a:bodyPr/>
        <a:lstStyle/>
        <a:p>
          <a:endParaRPr lang="en-GB"/>
        </a:p>
      </dgm:t>
    </dgm:pt>
    <dgm:pt modelId="{D8411A51-154C-4C07-866F-AA87AAD11C4B}" type="sibTrans" cxnId="{E276559C-CFBE-4F43-867F-AF23075EA8B1}">
      <dgm:prSet/>
      <dgm:spPr/>
      <dgm:t>
        <a:bodyPr/>
        <a:lstStyle/>
        <a:p>
          <a:endParaRPr lang="en-GB"/>
        </a:p>
      </dgm:t>
    </dgm:pt>
    <dgm:pt modelId="{4C317C8C-562C-4AFB-A082-9401CC1D9EB0}">
      <dgm:prSet phldrT="[Text]" custT="1"/>
      <dgm:spPr/>
      <dgm:t>
        <a:bodyPr/>
        <a:lstStyle/>
        <a:p>
          <a:r>
            <a:rPr lang="en-GB" sz="1000" b="1" dirty="0">
              <a:solidFill>
                <a:srgbClr val="C00000"/>
              </a:solidFill>
            </a:rPr>
            <a:t>Research protocol submission deadline: 09 December 2025</a:t>
          </a:r>
        </a:p>
      </dgm:t>
    </dgm:pt>
    <dgm:pt modelId="{A2229F2E-AA43-418E-819D-329BF2B47CED}" type="sibTrans" cxnId="{9B1010FB-C5E9-4D1C-B7FE-19F522EC71BC}">
      <dgm:prSet/>
      <dgm:spPr/>
      <dgm:t>
        <a:bodyPr/>
        <a:lstStyle/>
        <a:p>
          <a:endParaRPr lang="en-GB"/>
        </a:p>
      </dgm:t>
    </dgm:pt>
    <dgm:pt modelId="{CD4725AE-908D-4781-AE06-04C7004E0452}" type="parTrans" cxnId="{9B1010FB-C5E9-4D1C-B7FE-19F522EC71BC}">
      <dgm:prSet/>
      <dgm:spPr/>
      <dgm:t>
        <a:bodyPr/>
        <a:lstStyle/>
        <a:p>
          <a:endParaRPr lang="en-GB"/>
        </a:p>
      </dgm:t>
    </dgm:pt>
    <dgm:pt modelId="{875E9844-FB40-4EAB-9033-63B0F4CF821C}" type="pres">
      <dgm:prSet presAssocID="{015F6513-2980-4593-B393-46A7CAB1DDD9}" presName="Name0" presStyleCnt="0">
        <dgm:presLayoutVars>
          <dgm:dir/>
          <dgm:animLvl val="lvl"/>
          <dgm:resizeHandles val="exact"/>
        </dgm:presLayoutVars>
      </dgm:prSet>
      <dgm:spPr/>
    </dgm:pt>
    <dgm:pt modelId="{F8C3ADBC-548F-4912-BC6E-2EB54C3B1D7A}" type="pres">
      <dgm:prSet presAssocID="{015F6513-2980-4593-B393-46A7CAB1DDD9}" presName="dummy" presStyleCnt="0"/>
      <dgm:spPr/>
    </dgm:pt>
    <dgm:pt modelId="{0EC92B0E-1514-4E3D-9D5A-D7E84D7A1AA0}" type="pres">
      <dgm:prSet presAssocID="{015F6513-2980-4593-B393-46A7CAB1DDD9}" presName="linH" presStyleCnt="0"/>
      <dgm:spPr/>
    </dgm:pt>
    <dgm:pt modelId="{1518E096-C1AD-4F10-87DD-718CF3BA9930}" type="pres">
      <dgm:prSet presAssocID="{015F6513-2980-4593-B393-46A7CAB1DDD9}" presName="padding1" presStyleCnt="0"/>
      <dgm:spPr/>
    </dgm:pt>
    <dgm:pt modelId="{F5F18202-1C21-4A6C-AD0C-5375A8147545}" type="pres">
      <dgm:prSet presAssocID="{AF0330C1-14FB-407D-ADEF-0F92F0710F8E}" presName="linV" presStyleCnt="0"/>
      <dgm:spPr/>
    </dgm:pt>
    <dgm:pt modelId="{B55431DB-8227-4E73-9CB4-39F23E8D02B7}" type="pres">
      <dgm:prSet presAssocID="{AF0330C1-14FB-407D-ADEF-0F92F0710F8E}" presName="spVertical1" presStyleCnt="0"/>
      <dgm:spPr/>
    </dgm:pt>
    <dgm:pt modelId="{0A130AF1-2B3D-44A1-96C6-3593B41511F8}" type="pres">
      <dgm:prSet presAssocID="{AF0330C1-14FB-407D-ADEF-0F92F0710F8E}" presName="parTx" presStyleLbl="revTx" presStyleIdx="0" presStyleCnt="2" custScaleX="259123" custScaleY="108540" custLinFactNeighborX="-6949" custLinFactNeighborY="-14660">
        <dgm:presLayoutVars>
          <dgm:chMax val="0"/>
          <dgm:chPref val="0"/>
          <dgm:bulletEnabled val="1"/>
        </dgm:presLayoutVars>
      </dgm:prSet>
      <dgm:spPr/>
    </dgm:pt>
    <dgm:pt modelId="{C410F722-4032-4A1A-8DD7-6C8CBFF40101}" type="pres">
      <dgm:prSet presAssocID="{AF0330C1-14FB-407D-ADEF-0F92F0710F8E}" presName="spVertical2" presStyleCnt="0"/>
      <dgm:spPr/>
    </dgm:pt>
    <dgm:pt modelId="{DACDA314-F30C-4C8A-A3FC-BD9FB26D91CE}" type="pres">
      <dgm:prSet presAssocID="{AF0330C1-14FB-407D-ADEF-0F92F0710F8E}" presName="spVertical3" presStyleCnt="0"/>
      <dgm:spPr/>
    </dgm:pt>
    <dgm:pt modelId="{C879ED11-125D-4151-B93F-3D43922C927A}" type="pres">
      <dgm:prSet presAssocID="{D8411A51-154C-4C07-866F-AA87AAD11C4B}" presName="space" presStyleCnt="0"/>
      <dgm:spPr/>
    </dgm:pt>
    <dgm:pt modelId="{531353C0-689B-48ED-B994-EDD9FAFE8CEF}" type="pres">
      <dgm:prSet presAssocID="{4C317C8C-562C-4AFB-A082-9401CC1D9EB0}" presName="linV" presStyleCnt="0"/>
      <dgm:spPr/>
    </dgm:pt>
    <dgm:pt modelId="{CD3597F4-564C-457F-B3CD-F65FA22F0A7F}" type="pres">
      <dgm:prSet presAssocID="{4C317C8C-562C-4AFB-A082-9401CC1D9EB0}" presName="spVertical1" presStyleCnt="0"/>
      <dgm:spPr/>
    </dgm:pt>
    <dgm:pt modelId="{1C99021D-6E78-41C9-8CF5-104958860127}" type="pres">
      <dgm:prSet presAssocID="{4C317C8C-562C-4AFB-A082-9401CC1D9EB0}" presName="parTx" presStyleLbl="revTx" presStyleIdx="1" presStyleCnt="2" custLinFactNeighborY="4014">
        <dgm:presLayoutVars>
          <dgm:chMax val="0"/>
          <dgm:chPref val="0"/>
          <dgm:bulletEnabled val="1"/>
        </dgm:presLayoutVars>
      </dgm:prSet>
      <dgm:spPr/>
    </dgm:pt>
    <dgm:pt modelId="{464B3819-D125-4784-A951-39A0FBEDA874}" type="pres">
      <dgm:prSet presAssocID="{4C317C8C-562C-4AFB-A082-9401CC1D9EB0}" presName="spVertical2" presStyleCnt="0"/>
      <dgm:spPr/>
    </dgm:pt>
    <dgm:pt modelId="{D7DC1CBA-BFE2-41A4-9153-5921B8306659}" type="pres">
      <dgm:prSet presAssocID="{4C317C8C-562C-4AFB-A082-9401CC1D9EB0}" presName="spVertical3" presStyleCnt="0"/>
      <dgm:spPr/>
    </dgm:pt>
    <dgm:pt modelId="{42A08DAF-B236-4C12-8B8C-376FCCDC6B79}" type="pres">
      <dgm:prSet presAssocID="{015F6513-2980-4593-B393-46A7CAB1DDD9}" presName="padding2" presStyleCnt="0"/>
      <dgm:spPr/>
    </dgm:pt>
    <dgm:pt modelId="{F7ED2235-FB97-483A-BFBF-E8F0C199102D}" type="pres">
      <dgm:prSet presAssocID="{015F6513-2980-4593-B393-46A7CAB1DDD9}" presName="negArrow" presStyleCnt="0"/>
      <dgm:spPr/>
    </dgm:pt>
    <dgm:pt modelId="{D1E52A1C-2A54-488A-9398-6A062E9921E2}" type="pres">
      <dgm:prSet presAssocID="{015F6513-2980-4593-B393-46A7CAB1DDD9}" presName="backgroundArrow" presStyleLbl="node1" presStyleIdx="0" presStyleCnt="1" custScaleX="48546" custScaleY="148163" custLinFactNeighborX="245" custLinFactNeighborY="-26771"/>
      <dgm:spPr/>
    </dgm:pt>
  </dgm:ptLst>
  <dgm:cxnLst>
    <dgm:cxn modelId="{33D76284-4954-4F91-A674-2E21F390C75B}" type="presOf" srcId="{4C317C8C-562C-4AFB-A082-9401CC1D9EB0}" destId="{1C99021D-6E78-41C9-8CF5-104958860127}" srcOrd="0" destOrd="0" presId="urn:microsoft.com/office/officeart/2005/8/layout/hProcess3"/>
    <dgm:cxn modelId="{F1D57685-EFC8-41BB-B946-BDA03F7F913E}" type="presOf" srcId="{015F6513-2980-4593-B393-46A7CAB1DDD9}" destId="{875E9844-FB40-4EAB-9033-63B0F4CF821C}" srcOrd="0" destOrd="0" presId="urn:microsoft.com/office/officeart/2005/8/layout/hProcess3"/>
    <dgm:cxn modelId="{E276559C-CFBE-4F43-867F-AF23075EA8B1}" srcId="{015F6513-2980-4593-B393-46A7CAB1DDD9}" destId="{AF0330C1-14FB-407D-ADEF-0F92F0710F8E}" srcOrd="0" destOrd="0" parTransId="{523A45D4-30B2-40C5-B2FA-3507FDE9279A}" sibTransId="{D8411A51-154C-4C07-866F-AA87AAD11C4B}"/>
    <dgm:cxn modelId="{1D888AF8-6701-4743-8121-0FACBC880F84}" type="presOf" srcId="{AF0330C1-14FB-407D-ADEF-0F92F0710F8E}" destId="{0A130AF1-2B3D-44A1-96C6-3593B41511F8}" srcOrd="0" destOrd="0" presId="urn:microsoft.com/office/officeart/2005/8/layout/hProcess3"/>
    <dgm:cxn modelId="{9B1010FB-C5E9-4D1C-B7FE-19F522EC71BC}" srcId="{015F6513-2980-4593-B393-46A7CAB1DDD9}" destId="{4C317C8C-562C-4AFB-A082-9401CC1D9EB0}" srcOrd="1" destOrd="0" parTransId="{CD4725AE-908D-4781-AE06-04C7004E0452}" sibTransId="{A2229F2E-AA43-418E-819D-329BF2B47CED}"/>
    <dgm:cxn modelId="{D135BFC7-13BF-409E-829F-4C6511F2CB86}" type="presParOf" srcId="{875E9844-FB40-4EAB-9033-63B0F4CF821C}" destId="{F8C3ADBC-548F-4912-BC6E-2EB54C3B1D7A}" srcOrd="0" destOrd="0" presId="urn:microsoft.com/office/officeart/2005/8/layout/hProcess3"/>
    <dgm:cxn modelId="{6AB43E9B-91E2-45D3-89AF-F53484CF491A}" type="presParOf" srcId="{875E9844-FB40-4EAB-9033-63B0F4CF821C}" destId="{0EC92B0E-1514-4E3D-9D5A-D7E84D7A1AA0}" srcOrd="1" destOrd="0" presId="urn:microsoft.com/office/officeart/2005/8/layout/hProcess3"/>
    <dgm:cxn modelId="{C0438AA1-B77A-4C86-9E66-30074071A652}" type="presParOf" srcId="{0EC92B0E-1514-4E3D-9D5A-D7E84D7A1AA0}" destId="{1518E096-C1AD-4F10-87DD-718CF3BA9930}" srcOrd="0" destOrd="0" presId="urn:microsoft.com/office/officeart/2005/8/layout/hProcess3"/>
    <dgm:cxn modelId="{CDE1497D-0776-4434-9E11-0E41332909BC}" type="presParOf" srcId="{0EC92B0E-1514-4E3D-9D5A-D7E84D7A1AA0}" destId="{F5F18202-1C21-4A6C-AD0C-5375A8147545}" srcOrd="1" destOrd="0" presId="urn:microsoft.com/office/officeart/2005/8/layout/hProcess3"/>
    <dgm:cxn modelId="{D8C8F0D6-A8CF-4F01-AD47-5516752BF751}" type="presParOf" srcId="{F5F18202-1C21-4A6C-AD0C-5375A8147545}" destId="{B55431DB-8227-4E73-9CB4-39F23E8D02B7}" srcOrd="0" destOrd="0" presId="urn:microsoft.com/office/officeart/2005/8/layout/hProcess3"/>
    <dgm:cxn modelId="{C87CE106-3030-46F9-BDB1-FCF96FA608D8}" type="presParOf" srcId="{F5F18202-1C21-4A6C-AD0C-5375A8147545}" destId="{0A130AF1-2B3D-44A1-96C6-3593B41511F8}" srcOrd="1" destOrd="0" presId="urn:microsoft.com/office/officeart/2005/8/layout/hProcess3"/>
    <dgm:cxn modelId="{A78372FC-A136-4ADB-8EB8-5900BCBB6FA8}" type="presParOf" srcId="{F5F18202-1C21-4A6C-AD0C-5375A8147545}" destId="{C410F722-4032-4A1A-8DD7-6C8CBFF40101}" srcOrd="2" destOrd="0" presId="urn:microsoft.com/office/officeart/2005/8/layout/hProcess3"/>
    <dgm:cxn modelId="{111405A3-A3FA-4B43-9C74-5E9A53CBB476}" type="presParOf" srcId="{F5F18202-1C21-4A6C-AD0C-5375A8147545}" destId="{DACDA314-F30C-4C8A-A3FC-BD9FB26D91CE}" srcOrd="3" destOrd="0" presId="urn:microsoft.com/office/officeart/2005/8/layout/hProcess3"/>
    <dgm:cxn modelId="{BC6B5A00-A923-40CD-B3BF-456617E54842}" type="presParOf" srcId="{0EC92B0E-1514-4E3D-9D5A-D7E84D7A1AA0}" destId="{C879ED11-125D-4151-B93F-3D43922C927A}" srcOrd="2" destOrd="0" presId="urn:microsoft.com/office/officeart/2005/8/layout/hProcess3"/>
    <dgm:cxn modelId="{73F595B6-E225-48CF-B4AD-D4BA85618CE1}" type="presParOf" srcId="{0EC92B0E-1514-4E3D-9D5A-D7E84D7A1AA0}" destId="{531353C0-689B-48ED-B994-EDD9FAFE8CEF}" srcOrd="3" destOrd="0" presId="urn:microsoft.com/office/officeart/2005/8/layout/hProcess3"/>
    <dgm:cxn modelId="{DD6A1096-A8DA-4259-8E22-D3E2C0CB941D}" type="presParOf" srcId="{531353C0-689B-48ED-B994-EDD9FAFE8CEF}" destId="{CD3597F4-564C-457F-B3CD-F65FA22F0A7F}" srcOrd="0" destOrd="0" presId="urn:microsoft.com/office/officeart/2005/8/layout/hProcess3"/>
    <dgm:cxn modelId="{11FFA5A9-E72D-475D-AF71-1032EAA9D790}" type="presParOf" srcId="{531353C0-689B-48ED-B994-EDD9FAFE8CEF}" destId="{1C99021D-6E78-41C9-8CF5-104958860127}" srcOrd="1" destOrd="0" presId="urn:microsoft.com/office/officeart/2005/8/layout/hProcess3"/>
    <dgm:cxn modelId="{972A2F59-4BCF-4C26-B514-E21ED1A89C67}" type="presParOf" srcId="{531353C0-689B-48ED-B994-EDD9FAFE8CEF}" destId="{464B3819-D125-4784-A951-39A0FBEDA874}" srcOrd="2" destOrd="0" presId="urn:microsoft.com/office/officeart/2005/8/layout/hProcess3"/>
    <dgm:cxn modelId="{5B39F04A-0959-478B-BCFD-557D9A3F0642}" type="presParOf" srcId="{531353C0-689B-48ED-B994-EDD9FAFE8CEF}" destId="{D7DC1CBA-BFE2-41A4-9153-5921B8306659}" srcOrd="3" destOrd="0" presId="urn:microsoft.com/office/officeart/2005/8/layout/hProcess3"/>
    <dgm:cxn modelId="{B88F9C78-6044-4C1E-AFCA-80480A6BE148}" type="presParOf" srcId="{0EC92B0E-1514-4E3D-9D5A-D7E84D7A1AA0}" destId="{42A08DAF-B236-4C12-8B8C-376FCCDC6B79}" srcOrd="4" destOrd="0" presId="urn:microsoft.com/office/officeart/2005/8/layout/hProcess3"/>
    <dgm:cxn modelId="{958FDE61-D842-4644-94BF-AF4842FBA2D1}" type="presParOf" srcId="{0EC92B0E-1514-4E3D-9D5A-D7E84D7A1AA0}" destId="{F7ED2235-FB97-483A-BFBF-E8F0C199102D}" srcOrd="5" destOrd="0" presId="urn:microsoft.com/office/officeart/2005/8/layout/hProcess3"/>
    <dgm:cxn modelId="{580D4C14-7154-4C84-B901-A0C061788740}" type="presParOf" srcId="{0EC92B0E-1514-4E3D-9D5A-D7E84D7A1AA0}" destId="{D1E52A1C-2A54-488A-9398-6A062E9921E2}" srcOrd="6" destOrd="0" presId="urn:microsoft.com/office/officeart/2005/8/layout/hProcess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17B7B55-3597-4E35-953A-3B8AB8FEEBD9}" type="doc">
      <dgm:prSet loTypeId="urn:microsoft.com/office/officeart/2005/8/layout/vList5" loCatId="list" qsTypeId="urn:microsoft.com/office/officeart/2005/8/quickstyle/simple2" qsCatId="simple" csTypeId="urn:microsoft.com/office/officeart/2005/8/colors/accent2_2" csCatId="accent2" phldr="1"/>
      <dgm:spPr/>
      <dgm:t>
        <a:bodyPr/>
        <a:lstStyle/>
        <a:p>
          <a:endParaRPr lang="en-US"/>
        </a:p>
      </dgm:t>
    </dgm:pt>
    <dgm:pt modelId="{C8CE1827-1720-4ED1-A279-8E0B26A45593}">
      <dgm:prSet/>
      <dgm:spPr>
        <a:solidFill>
          <a:srgbClr val="0070C0"/>
        </a:solidFill>
      </dgm:spPr>
      <dgm:t>
        <a:bodyPr/>
        <a:lstStyle/>
        <a:p>
          <a:r>
            <a:rPr lang="en-US" b="1" i="0" baseline="0"/>
            <a:t>Each module contains: </a:t>
          </a:r>
          <a:endParaRPr lang="en-US"/>
        </a:p>
      </dgm:t>
    </dgm:pt>
    <dgm:pt modelId="{3502ACE2-9781-455F-BFA7-51CAACAC2266}" type="parTrans" cxnId="{4B6FC846-6A9A-4BF1-AF5B-0E15F41B7821}">
      <dgm:prSet/>
      <dgm:spPr/>
      <dgm:t>
        <a:bodyPr/>
        <a:lstStyle/>
        <a:p>
          <a:endParaRPr lang="en-US"/>
        </a:p>
      </dgm:t>
    </dgm:pt>
    <dgm:pt modelId="{3EBB6CEF-A6C7-4113-BB91-6F94D6AC9900}" type="sibTrans" cxnId="{4B6FC846-6A9A-4BF1-AF5B-0E15F41B7821}">
      <dgm:prSet/>
      <dgm:spPr/>
      <dgm:t>
        <a:bodyPr/>
        <a:lstStyle/>
        <a:p>
          <a:endParaRPr lang="en-US"/>
        </a:p>
      </dgm:t>
    </dgm:pt>
    <dgm:pt modelId="{7BA9BB74-5F59-4649-A4F5-1E41A3A7033C}">
      <dgm:prSet/>
      <dgm:spPr>
        <a:solidFill>
          <a:schemeClr val="accent1">
            <a:lumMod val="20000"/>
            <a:lumOff val="80000"/>
            <a:alpha val="90000"/>
          </a:schemeClr>
        </a:solidFill>
      </dgm:spPr>
      <dgm:t>
        <a:bodyPr/>
        <a:lstStyle/>
        <a:p>
          <a:r>
            <a:rPr lang="en-US" b="1" dirty="0"/>
            <a:t>Slide sets</a:t>
          </a:r>
          <a:endParaRPr lang="en-US" dirty="0"/>
        </a:p>
      </dgm:t>
    </dgm:pt>
    <dgm:pt modelId="{84650773-752D-4138-A94D-660617D16C7A}" type="parTrans" cxnId="{BFEA6EDE-DECF-4BE0-930A-43464759683E}">
      <dgm:prSet/>
      <dgm:spPr/>
      <dgm:t>
        <a:bodyPr/>
        <a:lstStyle/>
        <a:p>
          <a:endParaRPr lang="en-US"/>
        </a:p>
      </dgm:t>
    </dgm:pt>
    <dgm:pt modelId="{52C6FE7B-ED55-4FEA-B8D0-D0D774318F17}" type="sibTrans" cxnId="{BFEA6EDE-DECF-4BE0-930A-43464759683E}">
      <dgm:prSet/>
      <dgm:spPr/>
      <dgm:t>
        <a:bodyPr/>
        <a:lstStyle/>
        <a:p>
          <a:endParaRPr lang="en-US"/>
        </a:p>
      </dgm:t>
    </dgm:pt>
    <dgm:pt modelId="{AE2457F9-5413-49B9-BD52-B5BB02282638}">
      <dgm:prSet/>
      <dgm:spPr>
        <a:solidFill>
          <a:schemeClr val="accent1">
            <a:lumMod val="20000"/>
            <a:lumOff val="80000"/>
            <a:alpha val="90000"/>
          </a:schemeClr>
        </a:solidFill>
      </dgm:spPr>
      <dgm:t>
        <a:bodyPr/>
        <a:lstStyle/>
        <a:p>
          <a:r>
            <a:rPr lang="en-US" b="1" dirty="0"/>
            <a:t>Reference documents/ resources</a:t>
          </a:r>
          <a:endParaRPr lang="en-US" dirty="0"/>
        </a:p>
      </dgm:t>
    </dgm:pt>
    <dgm:pt modelId="{96821C3E-79A8-4828-92A1-BB39B3101487}" type="parTrans" cxnId="{E51CCF93-FEB7-439B-B729-CB0044FA5882}">
      <dgm:prSet/>
      <dgm:spPr/>
      <dgm:t>
        <a:bodyPr/>
        <a:lstStyle/>
        <a:p>
          <a:endParaRPr lang="en-US"/>
        </a:p>
      </dgm:t>
    </dgm:pt>
    <dgm:pt modelId="{6C111DE0-F07B-44B8-8FBB-8D1684856D82}" type="sibTrans" cxnId="{E51CCF93-FEB7-439B-B729-CB0044FA5882}">
      <dgm:prSet/>
      <dgm:spPr/>
      <dgm:t>
        <a:bodyPr/>
        <a:lstStyle/>
        <a:p>
          <a:endParaRPr lang="en-US"/>
        </a:p>
      </dgm:t>
    </dgm:pt>
    <dgm:pt modelId="{254C6668-76AC-4B38-9124-83E795BBCD3F}">
      <dgm:prSet/>
      <dgm:spPr>
        <a:solidFill>
          <a:schemeClr val="accent1">
            <a:lumMod val="20000"/>
            <a:lumOff val="80000"/>
            <a:alpha val="90000"/>
          </a:schemeClr>
        </a:solidFill>
      </dgm:spPr>
      <dgm:t>
        <a:bodyPr/>
        <a:lstStyle/>
        <a:p>
          <a:r>
            <a:rPr lang="en-US" b="1" dirty="0"/>
            <a:t>Links to useful videos </a:t>
          </a:r>
          <a:endParaRPr lang="en-US" dirty="0"/>
        </a:p>
      </dgm:t>
    </dgm:pt>
    <dgm:pt modelId="{650387E0-42BC-4EFA-9748-E952AC2687ED}" type="parTrans" cxnId="{1127ACED-93B0-4361-94AA-E9AB62BFCF96}">
      <dgm:prSet/>
      <dgm:spPr/>
      <dgm:t>
        <a:bodyPr/>
        <a:lstStyle/>
        <a:p>
          <a:endParaRPr lang="en-US"/>
        </a:p>
      </dgm:t>
    </dgm:pt>
    <dgm:pt modelId="{FAEC2263-5495-4ACB-AD1A-951352499784}" type="sibTrans" cxnId="{1127ACED-93B0-4361-94AA-E9AB62BFCF96}">
      <dgm:prSet/>
      <dgm:spPr/>
      <dgm:t>
        <a:bodyPr/>
        <a:lstStyle/>
        <a:p>
          <a:endParaRPr lang="en-US"/>
        </a:p>
      </dgm:t>
    </dgm:pt>
    <dgm:pt modelId="{01E34790-6C01-47F8-B4AB-9A7FE4BDD6F9}">
      <dgm:prSet/>
      <dgm:spPr>
        <a:solidFill>
          <a:schemeClr val="accent1">
            <a:lumMod val="20000"/>
            <a:lumOff val="80000"/>
            <a:alpha val="90000"/>
          </a:schemeClr>
        </a:solidFill>
      </dgm:spPr>
      <dgm:t>
        <a:bodyPr/>
        <a:lstStyle/>
        <a:p>
          <a:r>
            <a:rPr lang="en-US" b="1" dirty="0"/>
            <a:t>Assignments</a:t>
          </a:r>
          <a:endParaRPr lang="en-US" dirty="0"/>
        </a:p>
      </dgm:t>
    </dgm:pt>
    <dgm:pt modelId="{442E6E5F-E6E3-4185-85B6-B4ABE1BF598E}" type="parTrans" cxnId="{5FF42C87-1283-40D8-8A0F-4DF4FD04C2C7}">
      <dgm:prSet/>
      <dgm:spPr/>
      <dgm:t>
        <a:bodyPr/>
        <a:lstStyle/>
        <a:p>
          <a:endParaRPr lang="en-US"/>
        </a:p>
      </dgm:t>
    </dgm:pt>
    <dgm:pt modelId="{05C4F2D3-A349-4E99-AE02-7C5113702814}" type="sibTrans" cxnId="{5FF42C87-1283-40D8-8A0F-4DF4FD04C2C7}">
      <dgm:prSet/>
      <dgm:spPr/>
      <dgm:t>
        <a:bodyPr/>
        <a:lstStyle/>
        <a:p>
          <a:endParaRPr lang="en-US"/>
        </a:p>
      </dgm:t>
    </dgm:pt>
    <dgm:pt modelId="{5B2B6A68-D1AD-4260-9573-7CAD0B5BBBF3}">
      <dgm:prSet/>
      <dgm:spPr>
        <a:solidFill>
          <a:schemeClr val="accent1">
            <a:lumMod val="20000"/>
            <a:lumOff val="80000"/>
            <a:alpha val="90000"/>
          </a:schemeClr>
        </a:solidFill>
      </dgm:spPr>
      <dgm:t>
        <a:bodyPr/>
        <a:lstStyle/>
        <a:p>
          <a:r>
            <a:rPr lang="en-US" b="1" dirty="0"/>
            <a:t>Multiple-choice questions (end of course)</a:t>
          </a:r>
          <a:endParaRPr lang="en-US" dirty="0"/>
        </a:p>
      </dgm:t>
    </dgm:pt>
    <dgm:pt modelId="{72EB879B-E3C8-43AF-80F8-94F9AE2E16A4}" type="parTrans" cxnId="{7256CB2F-ED41-4812-887E-730CA5ADDB32}">
      <dgm:prSet/>
      <dgm:spPr/>
      <dgm:t>
        <a:bodyPr/>
        <a:lstStyle/>
        <a:p>
          <a:endParaRPr lang="en-GB"/>
        </a:p>
      </dgm:t>
    </dgm:pt>
    <dgm:pt modelId="{94E5BA37-6449-43D7-B3CB-681F945BAE7A}" type="sibTrans" cxnId="{7256CB2F-ED41-4812-887E-730CA5ADDB32}">
      <dgm:prSet/>
      <dgm:spPr/>
      <dgm:t>
        <a:bodyPr/>
        <a:lstStyle/>
        <a:p>
          <a:endParaRPr lang="en-GB"/>
        </a:p>
      </dgm:t>
    </dgm:pt>
    <dgm:pt modelId="{6746937F-757B-401D-925E-5EB9BD6F1F11}">
      <dgm:prSet/>
      <dgm:spPr>
        <a:solidFill>
          <a:schemeClr val="accent1">
            <a:lumMod val="20000"/>
            <a:lumOff val="80000"/>
            <a:alpha val="90000"/>
          </a:schemeClr>
        </a:solidFill>
      </dgm:spPr>
      <dgm:t>
        <a:bodyPr/>
        <a:lstStyle/>
        <a:p>
          <a:r>
            <a:rPr lang="en-US" b="1" dirty="0"/>
            <a:t>Written assignments (weekly)</a:t>
          </a:r>
          <a:endParaRPr lang="en-US" dirty="0"/>
        </a:p>
      </dgm:t>
    </dgm:pt>
    <dgm:pt modelId="{46AA0352-7B42-46D7-BE81-074C1EBF7412}" type="parTrans" cxnId="{C4E40DBE-57D2-4441-9116-5A812AAEE2D4}">
      <dgm:prSet/>
      <dgm:spPr/>
      <dgm:t>
        <a:bodyPr/>
        <a:lstStyle/>
        <a:p>
          <a:endParaRPr lang="en-GB"/>
        </a:p>
      </dgm:t>
    </dgm:pt>
    <dgm:pt modelId="{7225C9D9-5608-4C16-BC71-D1F6BF1C3D1B}" type="sibTrans" cxnId="{C4E40DBE-57D2-4441-9116-5A812AAEE2D4}">
      <dgm:prSet/>
      <dgm:spPr/>
      <dgm:t>
        <a:bodyPr/>
        <a:lstStyle/>
        <a:p>
          <a:endParaRPr lang="en-GB"/>
        </a:p>
      </dgm:t>
    </dgm:pt>
    <dgm:pt modelId="{0297C349-8138-4AA6-8856-CD33D98E9A98}">
      <dgm:prSet/>
      <dgm:spPr>
        <a:solidFill>
          <a:schemeClr val="accent1">
            <a:lumMod val="20000"/>
            <a:lumOff val="80000"/>
            <a:alpha val="90000"/>
          </a:schemeClr>
        </a:solidFill>
      </dgm:spPr>
      <dgm:t>
        <a:bodyPr/>
        <a:lstStyle/>
        <a:p>
          <a:r>
            <a:rPr lang="en-US" b="1" dirty="0"/>
            <a:t>Research protocol development</a:t>
          </a:r>
        </a:p>
      </dgm:t>
    </dgm:pt>
    <dgm:pt modelId="{C058576B-41F6-40BE-A0BC-05A795D9F96F}" type="sibTrans" cxnId="{322AFC5C-AC4F-4EF5-B783-E782A3B919AC}">
      <dgm:prSet/>
      <dgm:spPr/>
      <dgm:t>
        <a:bodyPr/>
        <a:lstStyle/>
        <a:p>
          <a:endParaRPr lang="en-GB"/>
        </a:p>
      </dgm:t>
    </dgm:pt>
    <dgm:pt modelId="{9A10EE00-196E-4FC0-A7D6-F6758703E2DD}" type="parTrans" cxnId="{322AFC5C-AC4F-4EF5-B783-E782A3B919AC}">
      <dgm:prSet/>
      <dgm:spPr/>
      <dgm:t>
        <a:bodyPr/>
        <a:lstStyle/>
        <a:p>
          <a:endParaRPr lang="en-GB"/>
        </a:p>
      </dgm:t>
    </dgm:pt>
    <dgm:pt modelId="{D4569F80-1102-456D-9F94-B0FF5FDDC2A8}" type="pres">
      <dgm:prSet presAssocID="{017B7B55-3597-4E35-953A-3B8AB8FEEBD9}" presName="Name0" presStyleCnt="0">
        <dgm:presLayoutVars>
          <dgm:dir/>
          <dgm:animLvl val="lvl"/>
          <dgm:resizeHandles val="exact"/>
        </dgm:presLayoutVars>
      </dgm:prSet>
      <dgm:spPr/>
    </dgm:pt>
    <dgm:pt modelId="{16AE86DC-8D7D-4B78-894C-D2C2F0ABA4EB}" type="pres">
      <dgm:prSet presAssocID="{C8CE1827-1720-4ED1-A279-8E0B26A45593}" presName="linNode" presStyleCnt="0"/>
      <dgm:spPr/>
    </dgm:pt>
    <dgm:pt modelId="{B2E51CEF-821F-45AB-BFB2-959B26C2297F}" type="pres">
      <dgm:prSet presAssocID="{C8CE1827-1720-4ED1-A279-8E0B26A45593}" presName="parentText" presStyleLbl="node1" presStyleIdx="0" presStyleCnt="1">
        <dgm:presLayoutVars>
          <dgm:chMax val="1"/>
          <dgm:bulletEnabled val="1"/>
        </dgm:presLayoutVars>
      </dgm:prSet>
      <dgm:spPr/>
    </dgm:pt>
    <dgm:pt modelId="{F9D2CF3F-AE1B-4310-A822-4F67AE9BC187}" type="pres">
      <dgm:prSet presAssocID="{C8CE1827-1720-4ED1-A279-8E0B26A45593}" presName="descendantText" presStyleLbl="alignAccFollowNode1" presStyleIdx="0" presStyleCnt="1">
        <dgm:presLayoutVars>
          <dgm:bulletEnabled val="1"/>
        </dgm:presLayoutVars>
      </dgm:prSet>
      <dgm:spPr/>
    </dgm:pt>
  </dgm:ptLst>
  <dgm:cxnLst>
    <dgm:cxn modelId="{17562D0D-49E1-4C1B-809B-65513FD34720}" type="presOf" srcId="{5B2B6A68-D1AD-4260-9573-7CAD0B5BBBF3}" destId="{F9D2CF3F-AE1B-4310-A822-4F67AE9BC187}" srcOrd="0" destOrd="5" presId="urn:microsoft.com/office/officeart/2005/8/layout/vList5"/>
    <dgm:cxn modelId="{98185217-6F61-411A-A5E0-3D9613B63DDB}" type="presOf" srcId="{C8CE1827-1720-4ED1-A279-8E0B26A45593}" destId="{B2E51CEF-821F-45AB-BFB2-959B26C2297F}" srcOrd="0" destOrd="0" presId="urn:microsoft.com/office/officeart/2005/8/layout/vList5"/>
    <dgm:cxn modelId="{7256CB2F-ED41-4812-887E-730CA5ADDB32}" srcId="{01E34790-6C01-47F8-B4AB-9A7FE4BDD6F9}" destId="{5B2B6A68-D1AD-4260-9573-7CAD0B5BBBF3}" srcOrd="1" destOrd="0" parTransId="{72EB879B-E3C8-43AF-80F8-94F9AE2E16A4}" sibTransId="{94E5BA37-6449-43D7-B3CB-681F945BAE7A}"/>
    <dgm:cxn modelId="{322AFC5C-AC4F-4EF5-B783-E782A3B919AC}" srcId="{C8CE1827-1720-4ED1-A279-8E0B26A45593}" destId="{0297C349-8138-4AA6-8856-CD33D98E9A98}" srcOrd="4" destOrd="0" parTransId="{9A10EE00-196E-4FC0-A7D6-F6758703E2DD}" sibTransId="{C058576B-41F6-40BE-A0BC-05A795D9F96F}"/>
    <dgm:cxn modelId="{BD271D41-6582-4DDF-9034-584CD9A23CDB}" type="presOf" srcId="{017B7B55-3597-4E35-953A-3B8AB8FEEBD9}" destId="{D4569F80-1102-456D-9F94-B0FF5FDDC2A8}" srcOrd="0" destOrd="0" presId="urn:microsoft.com/office/officeart/2005/8/layout/vList5"/>
    <dgm:cxn modelId="{7C1BAA64-7045-4798-BC80-6B88066DA48F}" type="presOf" srcId="{01E34790-6C01-47F8-B4AB-9A7FE4BDD6F9}" destId="{F9D2CF3F-AE1B-4310-A822-4F67AE9BC187}" srcOrd="0" destOrd="3" presId="urn:microsoft.com/office/officeart/2005/8/layout/vList5"/>
    <dgm:cxn modelId="{4B6FC846-6A9A-4BF1-AF5B-0E15F41B7821}" srcId="{017B7B55-3597-4E35-953A-3B8AB8FEEBD9}" destId="{C8CE1827-1720-4ED1-A279-8E0B26A45593}" srcOrd="0" destOrd="0" parTransId="{3502ACE2-9781-455F-BFA7-51CAACAC2266}" sibTransId="{3EBB6CEF-A6C7-4113-BB91-6F94D6AC9900}"/>
    <dgm:cxn modelId="{5D63ED6B-9BB3-41C9-A0E6-842D8DF1B54B}" type="presOf" srcId="{0297C349-8138-4AA6-8856-CD33D98E9A98}" destId="{F9D2CF3F-AE1B-4310-A822-4F67AE9BC187}" srcOrd="0" destOrd="6" presId="urn:microsoft.com/office/officeart/2005/8/layout/vList5"/>
    <dgm:cxn modelId="{383BCE6D-4071-4F82-B7BC-1739E2559FF2}" type="presOf" srcId="{254C6668-76AC-4B38-9124-83E795BBCD3F}" destId="{F9D2CF3F-AE1B-4310-A822-4F67AE9BC187}" srcOrd="0" destOrd="2" presId="urn:microsoft.com/office/officeart/2005/8/layout/vList5"/>
    <dgm:cxn modelId="{9A20334F-01B1-4D92-A3AE-A1FF9628F124}" type="presOf" srcId="{6746937F-757B-401D-925E-5EB9BD6F1F11}" destId="{F9D2CF3F-AE1B-4310-A822-4F67AE9BC187}" srcOrd="0" destOrd="4" presId="urn:microsoft.com/office/officeart/2005/8/layout/vList5"/>
    <dgm:cxn modelId="{5FF42C87-1283-40D8-8A0F-4DF4FD04C2C7}" srcId="{C8CE1827-1720-4ED1-A279-8E0B26A45593}" destId="{01E34790-6C01-47F8-B4AB-9A7FE4BDD6F9}" srcOrd="3" destOrd="0" parTransId="{442E6E5F-E6E3-4185-85B6-B4ABE1BF598E}" sibTransId="{05C4F2D3-A349-4E99-AE02-7C5113702814}"/>
    <dgm:cxn modelId="{E51CCF93-FEB7-439B-B729-CB0044FA5882}" srcId="{C8CE1827-1720-4ED1-A279-8E0B26A45593}" destId="{AE2457F9-5413-49B9-BD52-B5BB02282638}" srcOrd="1" destOrd="0" parTransId="{96821C3E-79A8-4828-92A1-BB39B3101487}" sibTransId="{6C111DE0-F07B-44B8-8FBB-8D1684856D82}"/>
    <dgm:cxn modelId="{A19C7AB9-C5AD-41AE-9EBD-761688B2BC1B}" type="presOf" srcId="{AE2457F9-5413-49B9-BD52-B5BB02282638}" destId="{F9D2CF3F-AE1B-4310-A822-4F67AE9BC187}" srcOrd="0" destOrd="1" presId="urn:microsoft.com/office/officeart/2005/8/layout/vList5"/>
    <dgm:cxn modelId="{408FD3BB-E280-4FFB-92A1-4ADB8378459F}" type="presOf" srcId="{7BA9BB74-5F59-4649-A4F5-1E41A3A7033C}" destId="{F9D2CF3F-AE1B-4310-A822-4F67AE9BC187}" srcOrd="0" destOrd="0" presId="urn:microsoft.com/office/officeart/2005/8/layout/vList5"/>
    <dgm:cxn modelId="{C4E40DBE-57D2-4441-9116-5A812AAEE2D4}" srcId="{01E34790-6C01-47F8-B4AB-9A7FE4BDD6F9}" destId="{6746937F-757B-401D-925E-5EB9BD6F1F11}" srcOrd="0" destOrd="0" parTransId="{46AA0352-7B42-46D7-BE81-074C1EBF7412}" sibTransId="{7225C9D9-5608-4C16-BC71-D1F6BF1C3D1B}"/>
    <dgm:cxn modelId="{BFEA6EDE-DECF-4BE0-930A-43464759683E}" srcId="{C8CE1827-1720-4ED1-A279-8E0B26A45593}" destId="{7BA9BB74-5F59-4649-A4F5-1E41A3A7033C}" srcOrd="0" destOrd="0" parTransId="{84650773-752D-4138-A94D-660617D16C7A}" sibTransId="{52C6FE7B-ED55-4FEA-B8D0-D0D774318F17}"/>
    <dgm:cxn modelId="{1127ACED-93B0-4361-94AA-E9AB62BFCF96}" srcId="{C8CE1827-1720-4ED1-A279-8E0B26A45593}" destId="{254C6668-76AC-4B38-9124-83E795BBCD3F}" srcOrd="2" destOrd="0" parTransId="{650387E0-42BC-4EFA-9748-E952AC2687ED}" sibTransId="{FAEC2263-5495-4ACB-AD1A-951352499784}"/>
    <dgm:cxn modelId="{A92E5149-539A-4EE5-89BB-AB67E5E76BF3}" type="presParOf" srcId="{D4569F80-1102-456D-9F94-B0FF5FDDC2A8}" destId="{16AE86DC-8D7D-4B78-894C-D2C2F0ABA4EB}" srcOrd="0" destOrd="0" presId="urn:microsoft.com/office/officeart/2005/8/layout/vList5"/>
    <dgm:cxn modelId="{3445318C-F1BE-49E3-8EB2-53213FA29AC0}" type="presParOf" srcId="{16AE86DC-8D7D-4B78-894C-D2C2F0ABA4EB}" destId="{B2E51CEF-821F-45AB-BFB2-959B26C2297F}" srcOrd="0" destOrd="0" presId="urn:microsoft.com/office/officeart/2005/8/layout/vList5"/>
    <dgm:cxn modelId="{5357493F-C371-4BEC-91FC-D79BD119C0E9}" type="presParOf" srcId="{16AE86DC-8D7D-4B78-894C-D2C2F0ABA4EB}" destId="{F9D2CF3F-AE1B-4310-A822-4F67AE9BC187}"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BD2AB7B-3995-4B24-BAD7-EF62D3FF7A3E}" type="doc">
      <dgm:prSet loTypeId="urn:microsoft.com/office/officeart/2005/8/layout/default" loCatId="list" qsTypeId="urn:microsoft.com/office/officeart/2005/8/quickstyle/simple2" qsCatId="simple" csTypeId="urn:microsoft.com/office/officeart/2005/8/colors/accent1_2" csCatId="accent1" phldr="1"/>
      <dgm:spPr/>
      <dgm:t>
        <a:bodyPr/>
        <a:lstStyle/>
        <a:p>
          <a:endParaRPr lang="en-US"/>
        </a:p>
      </dgm:t>
    </dgm:pt>
    <dgm:pt modelId="{5B137C59-BAAA-45DD-8A23-5821AC3EF28A}">
      <dgm:prSet custT="1"/>
      <dgm:spPr/>
      <dgm:t>
        <a:bodyPr/>
        <a:lstStyle/>
        <a:p>
          <a:pPr>
            <a:spcBef>
              <a:spcPts val="0"/>
            </a:spcBef>
            <a:spcAft>
              <a:spcPts val="1200"/>
            </a:spcAft>
          </a:pPr>
          <a:r>
            <a:rPr lang="en-US" sz="2400" b="1" i="0" baseline="0" dirty="0">
              <a:solidFill>
                <a:schemeClr val="bg1"/>
              </a:solidFill>
            </a:rPr>
            <a:t>GFMER core team</a:t>
          </a:r>
          <a:endParaRPr lang="en-US" sz="2400" dirty="0">
            <a:solidFill>
              <a:schemeClr val="bg1"/>
            </a:solidFill>
          </a:endParaRPr>
        </a:p>
      </dgm:t>
    </dgm:pt>
    <dgm:pt modelId="{1169081A-B256-4ABF-BB04-9A393416CBCB}" type="parTrans" cxnId="{1965D1DD-F88A-4D73-9679-66AF09C660EC}">
      <dgm:prSet/>
      <dgm:spPr/>
      <dgm:t>
        <a:bodyPr/>
        <a:lstStyle/>
        <a:p>
          <a:pPr>
            <a:spcAft>
              <a:spcPts val="1200"/>
            </a:spcAft>
          </a:pPr>
          <a:endParaRPr lang="en-US"/>
        </a:p>
      </dgm:t>
    </dgm:pt>
    <dgm:pt modelId="{536736DA-37CB-4675-89D6-0437990142D1}" type="sibTrans" cxnId="{1965D1DD-F88A-4D73-9679-66AF09C660EC}">
      <dgm:prSet/>
      <dgm:spPr/>
      <dgm:t>
        <a:bodyPr/>
        <a:lstStyle/>
        <a:p>
          <a:pPr>
            <a:spcAft>
              <a:spcPts val="1200"/>
            </a:spcAft>
          </a:pPr>
          <a:endParaRPr lang="en-US"/>
        </a:p>
      </dgm:t>
    </dgm:pt>
    <dgm:pt modelId="{324DDDAD-3B7B-48DA-8CE9-ADC6EE791812}">
      <dgm:prSet custT="1"/>
      <dgm:spPr/>
      <dgm:t>
        <a:bodyPr/>
        <a:lstStyle/>
        <a:p>
          <a:pPr>
            <a:spcBef>
              <a:spcPts val="0"/>
            </a:spcBef>
            <a:spcAft>
              <a:spcPts val="1200"/>
            </a:spcAft>
          </a:pPr>
          <a:r>
            <a:rPr lang="en-US" sz="2200" b="1" i="0" baseline="0" dirty="0">
              <a:solidFill>
                <a:schemeClr val="bg1"/>
              </a:solidFill>
            </a:rPr>
            <a:t>Prof Aldo Campana, GFMER Director</a:t>
          </a:r>
          <a:endParaRPr lang="en-US" sz="2200" dirty="0">
            <a:solidFill>
              <a:schemeClr val="bg1"/>
            </a:solidFill>
          </a:endParaRPr>
        </a:p>
      </dgm:t>
    </dgm:pt>
    <dgm:pt modelId="{0AFFF88B-BFDC-4E88-9969-D65561EEF8CD}" type="parTrans" cxnId="{43ADDC02-E33C-4C19-A869-F49AE88C468E}">
      <dgm:prSet/>
      <dgm:spPr/>
      <dgm:t>
        <a:bodyPr/>
        <a:lstStyle/>
        <a:p>
          <a:pPr>
            <a:spcAft>
              <a:spcPts val="1200"/>
            </a:spcAft>
          </a:pPr>
          <a:endParaRPr lang="en-US"/>
        </a:p>
      </dgm:t>
    </dgm:pt>
    <dgm:pt modelId="{B20F5BB0-C54F-4F71-85EA-D907D0376116}" type="sibTrans" cxnId="{43ADDC02-E33C-4C19-A869-F49AE88C468E}">
      <dgm:prSet/>
      <dgm:spPr/>
      <dgm:t>
        <a:bodyPr/>
        <a:lstStyle/>
        <a:p>
          <a:pPr>
            <a:spcAft>
              <a:spcPts val="1200"/>
            </a:spcAft>
          </a:pPr>
          <a:endParaRPr lang="en-US"/>
        </a:p>
      </dgm:t>
    </dgm:pt>
    <dgm:pt modelId="{4ECB87D5-DFF4-422D-9F80-DB2941100E14}">
      <dgm:prSet custT="1"/>
      <dgm:spPr/>
      <dgm:t>
        <a:bodyPr/>
        <a:lstStyle/>
        <a:p>
          <a:pPr>
            <a:spcBef>
              <a:spcPts val="0"/>
            </a:spcBef>
            <a:spcAft>
              <a:spcPts val="1200"/>
            </a:spcAft>
          </a:pPr>
          <a:r>
            <a:rPr lang="en-US" sz="2200" b="1" i="0" baseline="0" dirty="0">
              <a:solidFill>
                <a:schemeClr val="bg1"/>
              </a:solidFill>
            </a:rPr>
            <a:t>Dr Raqibat Idris, GFMER Course Manager   </a:t>
          </a:r>
          <a:br>
            <a:rPr lang="en-US" sz="2200" b="1" i="0" baseline="0" dirty="0">
              <a:solidFill>
                <a:schemeClr val="bg1"/>
              </a:solidFill>
            </a:rPr>
          </a:br>
          <a:r>
            <a:rPr lang="en-US" sz="1600" b="1" i="0" baseline="0" dirty="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raqibat.idris@gfmer.org</a:t>
          </a:r>
          <a:r>
            <a:rPr lang="en-US" sz="1600" b="1" i="0" baseline="0" dirty="0">
              <a:solidFill>
                <a:schemeClr val="bg1"/>
              </a:solidFill>
            </a:rPr>
            <a:t> </a:t>
          </a:r>
          <a:endParaRPr lang="en-US" sz="1600" dirty="0">
            <a:solidFill>
              <a:schemeClr val="bg1"/>
            </a:solidFill>
          </a:endParaRPr>
        </a:p>
      </dgm:t>
    </dgm:pt>
    <dgm:pt modelId="{271C62F4-E1C2-495B-82C3-662B35297E40}" type="parTrans" cxnId="{73269549-E01C-43A9-A694-08FABC31C911}">
      <dgm:prSet/>
      <dgm:spPr/>
      <dgm:t>
        <a:bodyPr/>
        <a:lstStyle/>
        <a:p>
          <a:pPr>
            <a:spcAft>
              <a:spcPts val="1200"/>
            </a:spcAft>
          </a:pPr>
          <a:endParaRPr lang="en-US"/>
        </a:p>
      </dgm:t>
    </dgm:pt>
    <dgm:pt modelId="{98112B84-B92A-4997-9CA8-C0DF7DC30F3F}" type="sibTrans" cxnId="{73269549-E01C-43A9-A694-08FABC31C911}">
      <dgm:prSet/>
      <dgm:spPr/>
      <dgm:t>
        <a:bodyPr/>
        <a:lstStyle/>
        <a:p>
          <a:pPr>
            <a:spcAft>
              <a:spcPts val="1200"/>
            </a:spcAft>
          </a:pPr>
          <a:endParaRPr lang="en-US"/>
        </a:p>
      </dgm:t>
    </dgm:pt>
    <dgm:pt modelId="{70B45C5D-CC60-400B-81FF-CBB5B7BA4C0A}">
      <dgm:prSet custT="1"/>
      <dgm:spPr/>
      <dgm:t>
        <a:bodyPr/>
        <a:lstStyle/>
        <a:p>
          <a:pPr>
            <a:spcBef>
              <a:spcPts val="0"/>
            </a:spcBef>
            <a:spcAft>
              <a:spcPts val="1200"/>
            </a:spcAft>
          </a:pPr>
          <a:r>
            <a:rPr lang="en-US" sz="2200" b="1" i="0" baseline="0" dirty="0">
              <a:solidFill>
                <a:schemeClr val="bg1"/>
              </a:solidFill>
            </a:rPr>
            <a:t>Ms. Fionna Poon, GFMER Course Administrator </a:t>
          </a:r>
          <a:r>
            <a:rPr lang="en-US" sz="1600" b="1" i="0" baseline="0" dirty="0">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fionna.poon@gfmer.org</a:t>
          </a:r>
          <a:endParaRPr lang="en-US" sz="1600" dirty="0">
            <a:solidFill>
              <a:schemeClr val="bg1"/>
            </a:solidFill>
          </a:endParaRPr>
        </a:p>
      </dgm:t>
    </dgm:pt>
    <dgm:pt modelId="{2A1ED61B-8858-474B-8E12-B4DA87DA2015}" type="parTrans" cxnId="{C58112D2-259C-4818-8148-3CE0D40ADC12}">
      <dgm:prSet/>
      <dgm:spPr/>
      <dgm:t>
        <a:bodyPr/>
        <a:lstStyle/>
        <a:p>
          <a:pPr>
            <a:spcAft>
              <a:spcPts val="1200"/>
            </a:spcAft>
          </a:pPr>
          <a:endParaRPr lang="en-US"/>
        </a:p>
      </dgm:t>
    </dgm:pt>
    <dgm:pt modelId="{C2938306-B510-4CDE-94F2-D76B07202911}" type="sibTrans" cxnId="{C58112D2-259C-4818-8148-3CE0D40ADC12}">
      <dgm:prSet/>
      <dgm:spPr/>
      <dgm:t>
        <a:bodyPr/>
        <a:lstStyle/>
        <a:p>
          <a:pPr>
            <a:spcAft>
              <a:spcPts val="1200"/>
            </a:spcAft>
          </a:pPr>
          <a:endParaRPr lang="en-US"/>
        </a:p>
      </dgm:t>
    </dgm:pt>
    <dgm:pt modelId="{36A3CE75-C06C-4E19-A91F-7DFF0A252097}">
      <dgm:prSet custT="1"/>
      <dgm:spPr/>
      <dgm:t>
        <a:bodyPr/>
        <a:lstStyle/>
        <a:p>
          <a:pPr>
            <a:spcBef>
              <a:spcPts val="0"/>
            </a:spcBef>
            <a:spcAft>
              <a:spcPts val="1200"/>
            </a:spcAft>
          </a:pPr>
          <a:r>
            <a:rPr lang="en-US" sz="2200" b="1" i="0" baseline="0" dirty="0">
              <a:solidFill>
                <a:schemeClr val="bg1"/>
              </a:solidFill>
            </a:rPr>
            <a:t>Dr Aseel Mugahed</a:t>
          </a:r>
          <a:endParaRPr lang="en-US" sz="2200" dirty="0">
            <a:solidFill>
              <a:schemeClr val="bg1"/>
            </a:solidFill>
          </a:endParaRPr>
        </a:p>
      </dgm:t>
    </dgm:pt>
    <dgm:pt modelId="{57D3463D-5589-446C-A391-7E9FDEE6FAA9}" type="parTrans" cxnId="{1587324B-DFF9-4D74-BF76-FC5C3664C8C0}">
      <dgm:prSet/>
      <dgm:spPr/>
      <dgm:t>
        <a:bodyPr/>
        <a:lstStyle/>
        <a:p>
          <a:pPr>
            <a:spcAft>
              <a:spcPts val="1200"/>
            </a:spcAft>
          </a:pPr>
          <a:endParaRPr lang="en-US"/>
        </a:p>
      </dgm:t>
    </dgm:pt>
    <dgm:pt modelId="{9696041D-BCCD-4B2C-8CBB-E6E8B8416332}" type="sibTrans" cxnId="{1587324B-DFF9-4D74-BF76-FC5C3664C8C0}">
      <dgm:prSet/>
      <dgm:spPr/>
      <dgm:t>
        <a:bodyPr/>
        <a:lstStyle/>
        <a:p>
          <a:pPr>
            <a:spcAft>
              <a:spcPts val="1200"/>
            </a:spcAft>
          </a:pPr>
          <a:endParaRPr lang="en-US"/>
        </a:p>
      </dgm:t>
    </dgm:pt>
    <dgm:pt modelId="{699A0BF5-04CE-42B5-83E8-0121F49618D2}">
      <dgm:prSet custT="1"/>
      <dgm:spPr/>
      <dgm:t>
        <a:bodyPr/>
        <a:lstStyle/>
        <a:p>
          <a:pPr>
            <a:spcBef>
              <a:spcPts val="0"/>
            </a:spcBef>
            <a:spcAft>
              <a:spcPts val="1200"/>
            </a:spcAft>
          </a:pPr>
          <a:r>
            <a:rPr lang="en-US" sz="2200" b="1" i="0" baseline="0" dirty="0">
              <a:solidFill>
                <a:schemeClr val="bg1"/>
              </a:solidFill>
            </a:rPr>
            <a:t>Dr Fariza Rahman</a:t>
          </a:r>
          <a:endParaRPr lang="en-US" sz="2200" dirty="0">
            <a:solidFill>
              <a:schemeClr val="bg1"/>
            </a:solidFill>
          </a:endParaRPr>
        </a:p>
      </dgm:t>
    </dgm:pt>
    <dgm:pt modelId="{D267DD7A-3518-499C-AF04-10AA4CFAC32A}" type="parTrans" cxnId="{CC38E55B-2866-46FD-920C-A23E6B1E9442}">
      <dgm:prSet/>
      <dgm:spPr/>
      <dgm:t>
        <a:bodyPr/>
        <a:lstStyle/>
        <a:p>
          <a:pPr>
            <a:spcAft>
              <a:spcPts val="1200"/>
            </a:spcAft>
          </a:pPr>
          <a:endParaRPr lang="en-US"/>
        </a:p>
      </dgm:t>
    </dgm:pt>
    <dgm:pt modelId="{80D747BB-C182-4CAE-B9C8-1A72BE7EE532}" type="sibTrans" cxnId="{CC38E55B-2866-46FD-920C-A23E6B1E9442}">
      <dgm:prSet/>
      <dgm:spPr/>
      <dgm:t>
        <a:bodyPr/>
        <a:lstStyle/>
        <a:p>
          <a:pPr>
            <a:spcAft>
              <a:spcPts val="1200"/>
            </a:spcAft>
          </a:pPr>
          <a:endParaRPr lang="en-US"/>
        </a:p>
      </dgm:t>
    </dgm:pt>
    <dgm:pt modelId="{1136E920-72C2-4753-8157-858D8E0272FB}" type="pres">
      <dgm:prSet presAssocID="{BBD2AB7B-3995-4B24-BAD7-EF62D3FF7A3E}" presName="diagram" presStyleCnt="0">
        <dgm:presLayoutVars>
          <dgm:dir/>
          <dgm:resizeHandles val="exact"/>
        </dgm:presLayoutVars>
      </dgm:prSet>
      <dgm:spPr/>
    </dgm:pt>
    <dgm:pt modelId="{A893A29C-577C-4398-BD2C-97C4D4B2C752}" type="pres">
      <dgm:prSet presAssocID="{5B137C59-BAAA-45DD-8A23-5821AC3EF28A}" presName="node" presStyleLbl="node1" presStyleIdx="0" presStyleCnt="1" custScaleY="177725">
        <dgm:presLayoutVars>
          <dgm:bulletEnabled val="1"/>
        </dgm:presLayoutVars>
      </dgm:prSet>
      <dgm:spPr/>
    </dgm:pt>
  </dgm:ptLst>
  <dgm:cxnLst>
    <dgm:cxn modelId="{43ADDC02-E33C-4C19-A869-F49AE88C468E}" srcId="{5B137C59-BAAA-45DD-8A23-5821AC3EF28A}" destId="{324DDDAD-3B7B-48DA-8CE9-ADC6EE791812}" srcOrd="0" destOrd="0" parTransId="{0AFFF88B-BFDC-4E88-9969-D65561EEF8CD}" sibTransId="{B20F5BB0-C54F-4F71-85EA-D907D0376116}"/>
    <dgm:cxn modelId="{D827A618-B29E-405F-AB06-ECC2CDCEB700}" type="presOf" srcId="{70B45C5D-CC60-400B-81FF-CBB5B7BA4C0A}" destId="{A893A29C-577C-4398-BD2C-97C4D4B2C752}" srcOrd="0" destOrd="3" presId="urn:microsoft.com/office/officeart/2005/8/layout/default"/>
    <dgm:cxn modelId="{608E5A3D-9A03-4A4B-A82F-F7270C187F08}" type="presOf" srcId="{5B137C59-BAAA-45DD-8A23-5821AC3EF28A}" destId="{A893A29C-577C-4398-BD2C-97C4D4B2C752}" srcOrd="0" destOrd="0" presId="urn:microsoft.com/office/officeart/2005/8/layout/default"/>
    <dgm:cxn modelId="{CC38E55B-2866-46FD-920C-A23E6B1E9442}" srcId="{5B137C59-BAAA-45DD-8A23-5821AC3EF28A}" destId="{699A0BF5-04CE-42B5-83E8-0121F49618D2}" srcOrd="4" destOrd="0" parTransId="{D267DD7A-3518-499C-AF04-10AA4CFAC32A}" sibTransId="{80D747BB-C182-4CAE-B9C8-1A72BE7EE532}"/>
    <dgm:cxn modelId="{73269549-E01C-43A9-A694-08FABC31C911}" srcId="{5B137C59-BAAA-45DD-8A23-5821AC3EF28A}" destId="{4ECB87D5-DFF4-422D-9F80-DB2941100E14}" srcOrd="1" destOrd="0" parTransId="{271C62F4-E1C2-495B-82C3-662B35297E40}" sibTransId="{98112B84-B92A-4997-9CA8-C0DF7DC30F3F}"/>
    <dgm:cxn modelId="{1587324B-DFF9-4D74-BF76-FC5C3664C8C0}" srcId="{5B137C59-BAAA-45DD-8A23-5821AC3EF28A}" destId="{36A3CE75-C06C-4E19-A91F-7DFF0A252097}" srcOrd="3" destOrd="0" parTransId="{57D3463D-5589-446C-A391-7E9FDEE6FAA9}" sibTransId="{9696041D-BCCD-4B2C-8CBB-E6E8B8416332}"/>
    <dgm:cxn modelId="{5F59784E-94F5-4012-A42F-F3915D6C0EBA}" type="presOf" srcId="{4ECB87D5-DFF4-422D-9F80-DB2941100E14}" destId="{A893A29C-577C-4398-BD2C-97C4D4B2C752}" srcOrd="0" destOrd="2" presId="urn:microsoft.com/office/officeart/2005/8/layout/default"/>
    <dgm:cxn modelId="{CAE1D87B-AC63-4742-A8A8-322DAD07E644}" type="presOf" srcId="{36A3CE75-C06C-4E19-A91F-7DFF0A252097}" destId="{A893A29C-577C-4398-BD2C-97C4D4B2C752}" srcOrd="0" destOrd="4" presId="urn:microsoft.com/office/officeart/2005/8/layout/default"/>
    <dgm:cxn modelId="{13E56A96-892E-48D3-A186-BA9CDDE1D185}" type="presOf" srcId="{324DDDAD-3B7B-48DA-8CE9-ADC6EE791812}" destId="{A893A29C-577C-4398-BD2C-97C4D4B2C752}" srcOrd="0" destOrd="1" presId="urn:microsoft.com/office/officeart/2005/8/layout/default"/>
    <dgm:cxn modelId="{7AD7789D-8FF2-4D1C-90B1-32D4BC8C36D7}" type="presOf" srcId="{699A0BF5-04CE-42B5-83E8-0121F49618D2}" destId="{A893A29C-577C-4398-BD2C-97C4D4B2C752}" srcOrd="0" destOrd="5" presId="urn:microsoft.com/office/officeart/2005/8/layout/default"/>
    <dgm:cxn modelId="{C58112D2-259C-4818-8148-3CE0D40ADC12}" srcId="{5B137C59-BAAA-45DD-8A23-5821AC3EF28A}" destId="{70B45C5D-CC60-400B-81FF-CBB5B7BA4C0A}" srcOrd="2" destOrd="0" parTransId="{2A1ED61B-8858-474B-8E12-B4DA87DA2015}" sibTransId="{C2938306-B510-4CDE-94F2-D76B07202911}"/>
    <dgm:cxn modelId="{1965D1DD-F88A-4D73-9679-66AF09C660EC}" srcId="{BBD2AB7B-3995-4B24-BAD7-EF62D3FF7A3E}" destId="{5B137C59-BAAA-45DD-8A23-5821AC3EF28A}" srcOrd="0" destOrd="0" parTransId="{1169081A-B256-4ABF-BB04-9A393416CBCB}" sibTransId="{536736DA-37CB-4675-89D6-0437990142D1}"/>
    <dgm:cxn modelId="{29E6DCEA-669F-4036-BDFA-335F5BCCB6CD}" type="presOf" srcId="{BBD2AB7B-3995-4B24-BAD7-EF62D3FF7A3E}" destId="{1136E920-72C2-4753-8157-858D8E0272FB}" srcOrd="0" destOrd="0" presId="urn:microsoft.com/office/officeart/2005/8/layout/default"/>
    <dgm:cxn modelId="{A1434D97-B69D-42B3-8522-206A3B40F33C}" type="presParOf" srcId="{1136E920-72C2-4753-8157-858D8E0272FB}" destId="{A893A29C-577C-4398-BD2C-97C4D4B2C752}"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D978DAA-A647-4238-894B-A6B8939680E4}" type="doc">
      <dgm:prSet loTypeId="urn:microsoft.com/office/officeart/2005/8/layout/vList2" loCatId="list" qsTypeId="urn:microsoft.com/office/officeart/2005/8/quickstyle/simple2" qsCatId="simple" csTypeId="urn:microsoft.com/office/officeart/2005/8/colors/accent1_2" csCatId="accent1"/>
      <dgm:spPr/>
      <dgm:t>
        <a:bodyPr/>
        <a:lstStyle/>
        <a:p>
          <a:endParaRPr lang="en-US"/>
        </a:p>
      </dgm:t>
    </dgm:pt>
    <dgm:pt modelId="{2988CE29-1513-4333-B7AD-08DC4BEB3029}">
      <dgm:prSet/>
      <dgm:spPr/>
      <dgm:t>
        <a:bodyPr/>
        <a:lstStyle/>
        <a:p>
          <a:pPr algn="ctr"/>
          <a:r>
            <a:rPr lang="en-GB" b="1"/>
            <a:t>Welcome to the course!</a:t>
          </a:r>
          <a:br>
            <a:rPr lang="en-GB"/>
          </a:br>
          <a:endParaRPr lang="en-US"/>
        </a:p>
      </dgm:t>
    </dgm:pt>
    <dgm:pt modelId="{161EE0A0-9933-41C7-99A7-C3F78232B9FC}" type="parTrans" cxnId="{28161CCF-2F76-4B66-ACC8-43BF335CE80E}">
      <dgm:prSet/>
      <dgm:spPr/>
      <dgm:t>
        <a:bodyPr/>
        <a:lstStyle/>
        <a:p>
          <a:endParaRPr lang="en-US"/>
        </a:p>
      </dgm:t>
    </dgm:pt>
    <dgm:pt modelId="{97744170-CE2A-4D8C-AAD4-E743158AC3B3}" type="sibTrans" cxnId="{28161CCF-2F76-4B66-ACC8-43BF335CE80E}">
      <dgm:prSet/>
      <dgm:spPr/>
      <dgm:t>
        <a:bodyPr/>
        <a:lstStyle/>
        <a:p>
          <a:endParaRPr lang="en-US"/>
        </a:p>
      </dgm:t>
    </dgm:pt>
    <dgm:pt modelId="{AAE0A92E-1267-46CE-B275-0BB6D7B655C6}" type="pres">
      <dgm:prSet presAssocID="{4D978DAA-A647-4238-894B-A6B8939680E4}" presName="linear" presStyleCnt="0">
        <dgm:presLayoutVars>
          <dgm:animLvl val="lvl"/>
          <dgm:resizeHandles val="exact"/>
        </dgm:presLayoutVars>
      </dgm:prSet>
      <dgm:spPr/>
    </dgm:pt>
    <dgm:pt modelId="{E39B7FE1-06A9-46BD-8E85-6BDC70D7D8D9}" type="pres">
      <dgm:prSet presAssocID="{2988CE29-1513-4333-B7AD-08DC4BEB3029}" presName="parentText" presStyleLbl="node1" presStyleIdx="0" presStyleCnt="1">
        <dgm:presLayoutVars>
          <dgm:chMax val="0"/>
          <dgm:bulletEnabled val="1"/>
        </dgm:presLayoutVars>
      </dgm:prSet>
      <dgm:spPr/>
    </dgm:pt>
  </dgm:ptLst>
  <dgm:cxnLst>
    <dgm:cxn modelId="{1D12025B-55CE-4400-ADDE-1361F6F75D4C}" type="presOf" srcId="{4D978DAA-A647-4238-894B-A6B8939680E4}" destId="{AAE0A92E-1267-46CE-B275-0BB6D7B655C6}" srcOrd="0" destOrd="0" presId="urn:microsoft.com/office/officeart/2005/8/layout/vList2"/>
    <dgm:cxn modelId="{28161CCF-2F76-4B66-ACC8-43BF335CE80E}" srcId="{4D978DAA-A647-4238-894B-A6B8939680E4}" destId="{2988CE29-1513-4333-B7AD-08DC4BEB3029}" srcOrd="0" destOrd="0" parTransId="{161EE0A0-9933-41C7-99A7-C3F78232B9FC}" sibTransId="{97744170-CE2A-4D8C-AAD4-E743158AC3B3}"/>
    <dgm:cxn modelId="{B25027F8-AF08-4A8E-9ACC-80EA392A418B}" type="presOf" srcId="{2988CE29-1513-4333-B7AD-08DC4BEB3029}" destId="{E39B7FE1-06A9-46BD-8E85-6BDC70D7D8D9}" srcOrd="0" destOrd="0" presId="urn:microsoft.com/office/officeart/2005/8/layout/vList2"/>
    <dgm:cxn modelId="{4B5B0FA4-7DF8-4049-8425-9EF329C20251}" type="presParOf" srcId="{AAE0A92E-1267-46CE-B275-0BB6D7B655C6}" destId="{E39B7FE1-06A9-46BD-8E85-6BDC70D7D8D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63E801-B2A6-40EF-9483-A34A7AC38977}">
      <dsp:nvSpPr>
        <dsp:cNvPr id="0" name=""/>
        <dsp:cNvSpPr/>
      </dsp:nvSpPr>
      <dsp:spPr>
        <a:xfrm>
          <a:off x="0" y="64179"/>
          <a:ext cx="7886700" cy="2069730"/>
        </a:xfrm>
        <a:prstGeom prst="roundRect">
          <a:avLst/>
        </a:prstGeom>
        <a:solidFill>
          <a:schemeClr val="accent5">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b="1" kern="1200" dirty="0"/>
            <a:t>To </a:t>
          </a:r>
          <a:r>
            <a:rPr lang="en-GB" sz="2900" b="1" kern="1200" dirty="0"/>
            <a:t>provide knowledge and skills in research methodology, research protocol development and scientific writing to health professionals in sexual and reproductive health field</a:t>
          </a:r>
          <a:r>
            <a:rPr lang="en-US" sz="2900" b="1" kern="1200" dirty="0"/>
            <a:t>. </a:t>
          </a:r>
          <a:endParaRPr lang="en-US" sz="2900" kern="1200" dirty="0"/>
        </a:p>
      </dsp:txBody>
      <dsp:txXfrm>
        <a:off x="101036" y="165215"/>
        <a:ext cx="7684628" cy="1867658"/>
      </dsp:txXfrm>
    </dsp:sp>
    <dsp:sp modelId="{401983F7-5B8E-4E22-B5EE-16DBFE7768A2}">
      <dsp:nvSpPr>
        <dsp:cNvPr id="0" name=""/>
        <dsp:cNvSpPr/>
      </dsp:nvSpPr>
      <dsp:spPr>
        <a:xfrm>
          <a:off x="0" y="2217429"/>
          <a:ext cx="7886700" cy="2069730"/>
        </a:xfrm>
        <a:prstGeom prst="roundRect">
          <a:avLst/>
        </a:prstGeom>
        <a:solidFill>
          <a:srgbClr val="00B050"/>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b="1" kern="1200" dirty="0"/>
            <a:t>The course will enhance </a:t>
          </a:r>
          <a:r>
            <a:rPr lang="en-GB" sz="2900" b="1" kern="1200" dirty="0"/>
            <a:t>participants’ understanding of research methodology and how to develop research protocols and improve their scientific writing.</a:t>
          </a:r>
          <a:r>
            <a:rPr lang="en-US" sz="2900" b="1" kern="1200" dirty="0"/>
            <a:t> </a:t>
          </a:r>
          <a:endParaRPr lang="en-US" sz="2900" kern="1200" dirty="0"/>
        </a:p>
      </dsp:txBody>
      <dsp:txXfrm>
        <a:off x="101036" y="2318465"/>
        <a:ext cx="7684628" cy="18676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A3CF03-ADEC-42EE-998A-930B006257EF}">
      <dsp:nvSpPr>
        <dsp:cNvPr id="0" name=""/>
        <dsp:cNvSpPr/>
      </dsp:nvSpPr>
      <dsp:spPr>
        <a:xfrm>
          <a:off x="0" y="97326"/>
          <a:ext cx="8136000" cy="103745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0FA344A-A03F-42C5-8573-826B518B40C8}">
      <dsp:nvSpPr>
        <dsp:cNvPr id="0" name=""/>
        <dsp:cNvSpPr/>
      </dsp:nvSpPr>
      <dsp:spPr>
        <a:xfrm>
          <a:off x="313829" y="235474"/>
          <a:ext cx="570599" cy="570599"/>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08CD1AA-38F3-4A2C-B835-E9A68673E18A}">
      <dsp:nvSpPr>
        <dsp:cNvPr id="0" name=""/>
        <dsp:cNvSpPr/>
      </dsp:nvSpPr>
      <dsp:spPr>
        <a:xfrm>
          <a:off x="1198259" y="0"/>
          <a:ext cx="6937740" cy="10374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797" tIns="109797" rIns="109797" bIns="109797" numCol="1" spcCol="1270" anchor="ctr" anchorCtr="0">
          <a:noAutofit/>
        </a:bodyPr>
        <a:lstStyle/>
        <a:p>
          <a:pPr marL="0" lvl="0" indent="0" algn="l" defTabSz="755650">
            <a:lnSpc>
              <a:spcPct val="100000"/>
            </a:lnSpc>
            <a:spcBef>
              <a:spcPct val="0"/>
            </a:spcBef>
            <a:spcAft>
              <a:spcPct val="35000"/>
            </a:spcAft>
            <a:buNone/>
          </a:pPr>
          <a:r>
            <a:rPr lang="en-GB" sz="1700" b="1" kern="1200" dirty="0">
              <a:solidFill>
                <a:schemeClr val="tx1"/>
              </a:solidFill>
            </a:rPr>
            <a:t>Literature search and referral to biomedical documents: Conducting a literature search and referencing</a:t>
          </a:r>
          <a:endParaRPr lang="en-US" sz="1700" kern="1200" dirty="0">
            <a:solidFill>
              <a:schemeClr val="tx1"/>
            </a:solidFill>
          </a:endParaRPr>
        </a:p>
      </dsp:txBody>
      <dsp:txXfrm>
        <a:off x="1198259" y="0"/>
        <a:ext cx="6937740" cy="1037453"/>
      </dsp:txXfrm>
    </dsp:sp>
    <dsp:sp modelId="{7EBFB864-DB29-45BB-8FDA-3EE6FC5E79E1}">
      <dsp:nvSpPr>
        <dsp:cNvPr id="0" name=""/>
        <dsp:cNvSpPr/>
      </dsp:nvSpPr>
      <dsp:spPr>
        <a:xfrm>
          <a:off x="0" y="1298864"/>
          <a:ext cx="8136000" cy="1037453"/>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39EE533-A3C7-4717-A43B-C49F67A81240}">
      <dsp:nvSpPr>
        <dsp:cNvPr id="0" name=""/>
        <dsp:cNvSpPr/>
      </dsp:nvSpPr>
      <dsp:spPr>
        <a:xfrm>
          <a:off x="313829" y="1532291"/>
          <a:ext cx="570599" cy="570599"/>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B6DC241-FAA9-473C-8316-AAB81A836783}">
      <dsp:nvSpPr>
        <dsp:cNvPr id="0" name=""/>
        <dsp:cNvSpPr/>
      </dsp:nvSpPr>
      <dsp:spPr>
        <a:xfrm>
          <a:off x="1198259" y="1298864"/>
          <a:ext cx="6937740" cy="10374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797" tIns="109797" rIns="109797" bIns="109797" numCol="1" spcCol="1270" anchor="ctr" anchorCtr="0">
          <a:noAutofit/>
        </a:bodyPr>
        <a:lstStyle/>
        <a:p>
          <a:pPr marL="0" lvl="0" indent="0" algn="l" defTabSz="755650">
            <a:lnSpc>
              <a:spcPct val="100000"/>
            </a:lnSpc>
            <a:spcBef>
              <a:spcPct val="0"/>
            </a:spcBef>
            <a:spcAft>
              <a:spcPct val="35000"/>
            </a:spcAft>
            <a:buNone/>
          </a:pPr>
          <a:r>
            <a:rPr lang="en-GB" sz="1700" b="1" kern="1200"/>
            <a:t>Epidemiologic studies: Provides basic knowledge on different epidemiological studies used to conduct research projects</a:t>
          </a:r>
          <a:endParaRPr lang="en-US" sz="1700" kern="1200"/>
        </a:p>
      </dsp:txBody>
      <dsp:txXfrm>
        <a:off x="1198259" y="1298864"/>
        <a:ext cx="6937740" cy="1037453"/>
      </dsp:txXfrm>
    </dsp:sp>
    <dsp:sp modelId="{269B34B7-6625-43A6-9CBD-0F051C37018D}">
      <dsp:nvSpPr>
        <dsp:cNvPr id="0" name=""/>
        <dsp:cNvSpPr/>
      </dsp:nvSpPr>
      <dsp:spPr>
        <a:xfrm>
          <a:off x="0" y="2595681"/>
          <a:ext cx="8136000" cy="1037453"/>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E9B72A-F767-4EF7-A62C-F2729ECCF3EF}">
      <dsp:nvSpPr>
        <dsp:cNvPr id="0" name=""/>
        <dsp:cNvSpPr/>
      </dsp:nvSpPr>
      <dsp:spPr>
        <a:xfrm>
          <a:off x="313829" y="2829108"/>
          <a:ext cx="570599" cy="570599"/>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A20DC3F-333F-47CE-8F0C-61707FBEB5B0}">
      <dsp:nvSpPr>
        <dsp:cNvPr id="0" name=""/>
        <dsp:cNvSpPr/>
      </dsp:nvSpPr>
      <dsp:spPr>
        <a:xfrm>
          <a:off x="1198259" y="2595681"/>
          <a:ext cx="6937740" cy="10374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797" tIns="109797" rIns="109797" bIns="109797" numCol="1" spcCol="1270" anchor="ctr" anchorCtr="0">
          <a:noAutofit/>
        </a:bodyPr>
        <a:lstStyle/>
        <a:p>
          <a:pPr marL="0" lvl="0" indent="0" algn="l" defTabSz="755650">
            <a:lnSpc>
              <a:spcPct val="100000"/>
            </a:lnSpc>
            <a:spcBef>
              <a:spcPct val="0"/>
            </a:spcBef>
            <a:spcAft>
              <a:spcPct val="35000"/>
            </a:spcAft>
            <a:buNone/>
          </a:pPr>
          <a:r>
            <a:rPr lang="en-GB" sz="1700" b="1" kern="1200" dirty="0">
              <a:solidFill>
                <a:schemeClr val="tx1"/>
              </a:solidFill>
            </a:rPr>
            <a:t>Research protocol development: Provides practical instructions on how to develop a research protocol according to the WHO recommended format</a:t>
          </a:r>
          <a:endParaRPr lang="en-US" sz="1700" kern="1200" dirty="0">
            <a:solidFill>
              <a:schemeClr val="tx1"/>
            </a:solidFill>
          </a:endParaRPr>
        </a:p>
      </dsp:txBody>
      <dsp:txXfrm>
        <a:off x="1198259" y="2595681"/>
        <a:ext cx="6937740" cy="1037453"/>
      </dsp:txXfrm>
    </dsp:sp>
    <dsp:sp modelId="{D5BFBE0C-E910-4F9E-98D4-8A609389D740}">
      <dsp:nvSpPr>
        <dsp:cNvPr id="0" name=""/>
        <dsp:cNvSpPr/>
      </dsp:nvSpPr>
      <dsp:spPr>
        <a:xfrm>
          <a:off x="0" y="3892499"/>
          <a:ext cx="8136000" cy="1037453"/>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F9AFBFA-8920-4EE1-818B-DA2E000A1978}">
      <dsp:nvSpPr>
        <dsp:cNvPr id="0" name=""/>
        <dsp:cNvSpPr/>
      </dsp:nvSpPr>
      <dsp:spPr>
        <a:xfrm>
          <a:off x="313829" y="4125926"/>
          <a:ext cx="570599" cy="570599"/>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B006A61-7C60-446E-865E-0DBC423A4269}">
      <dsp:nvSpPr>
        <dsp:cNvPr id="0" name=""/>
        <dsp:cNvSpPr/>
      </dsp:nvSpPr>
      <dsp:spPr>
        <a:xfrm>
          <a:off x="1198259" y="3892499"/>
          <a:ext cx="6937740" cy="10374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797" tIns="109797" rIns="109797" bIns="109797" numCol="1" spcCol="1270" anchor="ctr" anchorCtr="0">
          <a:noAutofit/>
        </a:bodyPr>
        <a:lstStyle/>
        <a:p>
          <a:pPr marL="0" lvl="0" indent="0" algn="l" defTabSz="755650">
            <a:lnSpc>
              <a:spcPct val="100000"/>
            </a:lnSpc>
            <a:spcBef>
              <a:spcPct val="0"/>
            </a:spcBef>
            <a:spcAft>
              <a:spcPct val="35000"/>
            </a:spcAft>
            <a:buNone/>
          </a:pPr>
          <a:r>
            <a:rPr lang="en-GB" sz="1700" b="1" kern="1200" dirty="0">
              <a:solidFill>
                <a:schemeClr val="bg1"/>
              </a:solidFill>
            </a:rPr>
            <a:t>Scientific writing: Provides instruction on scientific writing, such as articles or reports, based on academic criteria</a:t>
          </a:r>
          <a:endParaRPr lang="en-US" sz="1700" kern="1200" dirty="0">
            <a:solidFill>
              <a:schemeClr val="bg1"/>
            </a:solidFill>
          </a:endParaRPr>
        </a:p>
      </dsp:txBody>
      <dsp:txXfrm>
        <a:off x="1198259" y="3892499"/>
        <a:ext cx="6937740" cy="10374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A86286-4596-4521-ABFB-4CA4931E2D25}">
      <dsp:nvSpPr>
        <dsp:cNvPr id="0" name=""/>
        <dsp:cNvSpPr/>
      </dsp:nvSpPr>
      <dsp:spPr>
        <a:xfrm rot="16200000">
          <a:off x="562140" y="1676078"/>
          <a:ext cx="427923" cy="927082"/>
        </a:xfrm>
        <a:prstGeom prst="round2Same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1">
          <a:noAutofit/>
        </a:bodyPr>
        <a:lstStyle/>
        <a:p>
          <a:pPr marL="0" lvl="0" indent="0" algn="ctr" defTabSz="711200">
            <a:lnSpc>
              <a:spcPct val="90000"/>
            </a:lnSpc>
            <a:spcBef>
              <a:spcPct val="0"/>
            </a:spcBef>
            <a:spcAft>
              <a:spcPct val="35000"/>
            </a:spcAft>
            <a:buNone/>
          </a:pPr>
          <a:r>
            <a:rPr lang="en-US" sz="1600" kern="1200" dirty="0"/>
            <a:t>03 Sep.</a:t>
          </a:r>
        </a:p>
      </dsp:txBody>
      <dsp:txXfrm rot="5400000">
        <a:off x="333450" y="1946547"/>
        <a:ext cx="906193" cy="386145"/>
      </dsp:txXfrm>
    </dsp:sp>
    <dsp:sp modelId="{2D265D9C-C6BC-4EC3-9D19-E8EBD8BC78C6}">
      <dsp:nvSpPr>
        <dsp:cNvPr id="0" name=""/>
        <dsp:cNvSpPr/>
      </dsp:nvSpPr>
      <dsp:spPr>
        <a:xfrm>
          <a:off x="3533" y="0"/>
          <a:ext cx="1545137" cy="14977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21920" numCol="1" spcCol="1270" anchor="b" anchorCtr="1">
          <a:noAutofit/>
        </a:bodyPr>
        <a:lstStyle/>
        <a:p>
          <a:pPr marL="0" lvl="0" indent="0" algn="ctr" defTabSz="711200">
            <a:lnSpc>
              <a:spcPct val="90000"/>
            </a:lnSpc>
            <a:spcBef>
              <a:spcPct val="0"/>
            </a:spcBef>
            <a:spcAft>
              <a:spcPct val="35000"/>
            </a:spcAft>
            <a:buNone/>
          </a:pPr>
          <a:r>
            <a:rPr lang="en-US" sz="1600" kern="1200" dirty="0"/>
            <a:t>I. Introduction: Research topic selection, research question and research problem statement</a:t>
          </a:r>
        </a:p>
      </dsp:txBody>
      <dsp:txXfrm>
        <a:off x="3533" y="0"/>
        <a:ext cx="1545137" cy="1497733"/>
      </dsp:txXfrm>
    </dsp:sp>
    <dsp:sp modelId="{977BD7F8-3AD5-45B4-91B2-F8912FDFB5F7}">
      <dsp:nvSpPr>
        <dsp:cNvPr id="0" name=""/>
        <dsp:cNvSpPr/>
      </dsp:nvSpPr>
      <dsp:spPr>
        <a:xfrm>
          <a:off x="776102" y="1583318"/>
          <a:ext cx="0" cy="342339"/>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7D051A6D-F917-456C-A894-B36A54D1DA12}">
      <dsp:nvSpPr>
        <dsp:cNvPr id="0" name=""/>
        <dsp:cNvSpPr/>
      </dsp:nvSpPr>
      <dsp:spPr>
        <a:xfrm>
          <a:off x="733310" y="1497733"/>
          <a:ext cx="85584" cy="8558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EAB7675-3A7B-4255-BCE9-A0F456F7CF3E}">
      <dsp:nvSpPr>
        <dsp:cNvPr id="0" name=""/>
        <dsp:cNvSpPr/>
      </dsp:nvSpPr>
      <dsp:spPr>
        <a:xfrm>
          <a:off x="1239643" y="1925657"/>
          <a:ext cx="927082" cy="427923"/>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1">
          <a:noAutofit/>
        </a:bodyPr>
        <a:lstStyle/>
        <a:p>
          <a:pPr marL="0" lvl="0" indent="0" algn="ctr" defTabSz="711200">
            <a:lnSpc>
              <a:spcPct val="90000"/>
            </a:lnSpc>
            <a:spcBef>
              <a:spcPct val="0"/>
            </a:spcBef>
            <a:spcAft>
              <a:spcPct val="35000"/>
            </a:spcAft>
            <a:buNone/>
          </a:pPr>
          <a:r>
            <a:rPr lang="en-US" sz="1600" kern="1200" dirty="0"/>
            <a:t>10 Sep.</a:t>
          </a:r>
        </a:p>
      </dsp:txBody>
      <dsp:txXfrm>
        <a:off x="1239643" y="1925657"/>
        <a:ext cx="927082" cy="427923"/>
      </dsp:txXfrm>
    </dsp:sp>
    <dsp:sp modelId="{935FE113-0069-4187-B62C-0C60E4FE4F82}">
      <dsp:nvSpPr>
        <dsp:cNvPr id="0" name=""/>
        <dsp:cNvSpPr/>
      </dsp:nvSpPr>
      <dsp:spPr>
        <a:xfrm>
          <a:off x="930616" y="2781505"/>
          <a:ext cx="1545137" cy="14977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1920" rIns="0" bIns="0" numCol="1" spcCol="1270" anchor="t" anchorCtr="1">
          <a:noAutofit/>
        </a:bodyPr>
        <a:lstStyle/>
        <a:p>
          <a:pPr marL="0" lvl="0" indent="0" algn="ctr" defTabSz="711200">
            <a:lnSpc>
              <a:spcPct val="90000"/>
            </a:lnSpc>
            <a:spcBef>
              <a:spcPct val="0"/>
            </a:spcBef>
            <a:spcAft>
              <a:spcPct val="35000"/>
            </a:spcAft>
            <a:buNone/>
          </a:pPr>
          <a:r>
            <a:rPr lang="en-US" sz="1600" kern="1200" dirty="0"/>
            <a:t>II. Types of research, Effective literature search and citing biomedical documents and sources</a:t>
          </a:r>
        </a:p>
      </dsp:txBody>
      <dsp:txXfrm>
        <a:off x="930616" y="2781505"/>
        <a:ext cx="1545137" cy="1497733"/>
      </dsp:txXfrm>
    </dsp:sp>
    <dsp:sp modelId="{3BFEAF51-3633-49D3-BDDD-6443BA1344DE}">
      <dsp:nvSpPr>
        <dsp:cNvPr id="0" name=""/>
        <dsp:cNvSpPr/>
      </dsp:nvSpPr>
      <dsp:spPr>
        <a:xfrm>
          <a:off x="1703184" y="2353581"/>
          <a:ext cx="0" cy="342339"/>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6F58955A-9A54-483D-9781-9F8854EF1527}">
      <dsp:nvSpPr>
        <dsp:cNvPr id="0" name=""/>
        <dsp:cNvSpPr/>
      </dsp:nvSpPr>
      <dsp:spPr>
        <a:xfrm>
          <a:off x="1660392" y="2695920"/>
          <a:ext cx="85584" cy="8558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A9EB8C4-66FE-41DB-998B-F900713A15DC}">
      <dsp:nvSpPr>
        <dsp:cNvPr id="0" name=""/>
        <dsp:cNvSpPr/>
      </dsp:nvSpPr>
      <dsp:spPr>
        <a:xfrm>
          <a:off x="2166725" y="1925657"/>
          <a:ext cx="927082" cy="427923"/>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1">
          <a:noAutofit/>
        </a:bodyPr>
        <a:lstStyle/>
        <a:p>
          <a:pPr marL="0" lvl="0" indent="0" algn="ctr" defTabSz="711200">
            <a:lnSpc>
              <a:spcPct val="90000"/>
            </a:lnSpc>
            <a:spcBef>
              <a:spcPct val="0"/>
            </a:spcBef>
            <a:spcAft>
              <a:spcPct val="35000"/>
            </a:spcAft>
            <a:buNone/>
          </a:pPr>
          <a:r>
            <a:rPr lang="en-US" sz="1600" kern="1200" dirty="0"/>
            <a:t>17 Sep.</a:t>
          </a:r>
        </a:p>
      </dsp:txBody>
      <dsp:txXfrm>
        <a:off x="2166725" y="1925657"/>
        <a:ext cx="927082" cy="427923"/>
      </dsp:txXfrm>
    </dsp:sp>
    <dsp:sp modelId="{EAFDF4D9-5240-41D2-B751-B12340B20108}">
      <dsp:nvSpPr>
        <dsp:cNvPr id="0" name=""/>
        <dsp:cNvSpPr/>
      </dsp:nvSpPr>
      <dsp:spPr>
        <a:xfrm>
          <a:off x="1857698" y="0"/>
          <a:ext cx="1545137" cy="14977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21920" numCol="1" spcCol="1270" anchor="b" anchorCtr="1">
          <a:noAutofit/>
        </a:bodyPr>
        <a:lstStyle/>
        <a:p>
          <a:pPr marL="0" lvl="0" indent="0" algn="ctr" defTabSz="711200">
            <a:lnSpc>
              <a:spcPct val="90000"/>
            </a:lnSpc>
            <a:spcBef>
              <a:spcPct val="0"/>
            </a:spcBef>
            <a:spcAft>
              <a:spcPct val="35000"/>
            </a:spcAft>
            <a:buNone/>
          </a:pPr>
          <a:r>
            <a:rPr lang="en-US" sz="1600" kern="1200" dirty="0"/>
            <a:t>III. Epidemiologic studies</a:t>
          </a:r>
        </a:p>
      </dsp:txBody>
      <dsp:txXfrm>
        <a:off x="1857698" y="0"/>
        <a:ext cx="1545137" cy="1497733"/>
      </dsp:txXfrm>
    </dsp:sp>
    <dsp:sp modelId="{D95CFAA2-E589-4CE1-A846-B78AA5417FF1}">
      <dsp:nvSpPr>
        <dsp:cNvPr id="0" name=""/>
        <dsp:cNvSpPr/>
      </dsp:nvSpPr>
      <dsp:spPr>
        <a:xfrm>
          <a:off x="2630267" y="1583318"/>
          <a:ext cx="0" cy="342339"/>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54A0C332-C3C8-4AB7-94C7-0F4FE9FDEACA}">
      <dsp:nvSpPr>
        <dsp:cNvPr id="0" name=""/>
        <dsp:cNvSpPr/>
      </dsp:nvSpPr>
      <dsp:spPr>
        <a:xfrm>
          <a:off x="2587474" y="1497733"/>
          <a:ext cx="85584" cy="8558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BF8C132-5CE6-48CA-9AB4-8A4E176C779B}">
      <dsp:nvSpPr>
        <dsp:cNvPr id="0" name=""/>
        <dsp:cNvSpPr/>
      </dsp:nvSpPr>
      <dsp:spPr>
        <a:xfrm>
          <a:off x="3093808" y="1925657"/>
          <a:ext cx="927082" cy="427923"/>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1">
          <a:noAutofit/>
        </a:bodyPr>
        <a:lstStyle/>
        <a:p>
          <a:pPr marL="0" lvl="0" indent="0" algn="ctr" defTabSz="711200">
            <a:lnSpc>
              <a:spcPct val="90000"/>
            </a:lnSpc>
            <a:spcBef>
              <a:spcPct val="0"/>
            </a:spcBef>
            <a:spcAft>
              <a:spcPct val="35000"/>
            </a:spcAft>
            <a:buNone/>
          </a:pPr>
          <a:r>
            <a:rPr lang="en-US" sz="1600" kern="1200" dirty="0"/>
            <a:t>24 Sep.</a:t>
          </a:r>
        </a:p>
      </dsp:txBody>
      <dsp:txXfrm>
        <a:off x="3093808" y="1925657"/>
        <a:ext cx="927082" cy="427923"/>
      </dsp:txXfrm>
    </dsp:sp>
    <dsp:sp modelId="{5555B862-8F9C-465F-A988-83FA8486886F}">
      <dsp:nvSpPr>
        <dsp:cNvPr id="0" name=""/>
        <dsp:cNvSpPr/>
      </dsp:nvSpPr>
      <dsp:spPr>
        <a:xfrm>
          <a:off x="2784780" y="2781505"/>
          <a:ext cx="1545137" cy="14977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1920" rIns="0" bIns="0" numCol="1" spcCol="1270" anchor="t" anchorCtr="1">
          <a:noAutofit/>
        </a:bodyPr>
        <a:lstStyle/>
        <a:p>
          <a:pPr marL="0" lvl="0" indent="0" algn="ctr" defTabSz="711200">
            <a:lnSpc>
              <a:spcPct val="90000"/>
            </a:lnSpc>
            <a:spcBef>
              <a:spcPct val="0"/>
            </a:spcBef>
            <a:spcAft>
              <a:spcPct val="35000"/>
            </a:spcAft>
            <a:buNone/>
          </a:pPr>
          <a:r>
            <a:rPr lang="en-US" sz="1600" kern="1200" dirty="0"/>
            <a:t>IV. Systematic review and Implementation research</a:t>
          </a:r>
        </a:p>
      </dsp:txBody>
      <dsp:txXfrm>
        <a:off x="2784780" y="2781505"/>
        <a:ext cx="1545137" cy="1497733"/>
      </dsp:txXfrm>
    </dsp:sp>
    <dsp:sp modelId="{8D67CAF7-80BB-4EDF-949E-0B4E00E19637}">
      <dsp:nvSpPr>
        <dsp:cNvPr id="0" name=""/>
        <dsp:cNvSpPr/>
      </dsp:nvSpPr>
      <dsp:spPr>
        <a:xfrm>
          <a:off x="3557349" y="2353581"/>
          <a:ext cx="0" cy="342339"/>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FF2AC49D-ECA4-4254-B9C1-255B39CD2116}">
      <dsp:nvSpPr>
        <dsp:cNvPr id="0" name=""/>
        <dsp:cNvSpPr/>
      </dsp:nvSpPr>
      <dsp:spPr>
        <a:xfrm>
          <a:off x="3514556" y="2695920"/>
          <a:ext cx="85584" cy="8558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DE12144-51A0-48B4-BD3F-4F528B6B24DD}">
      <dsp:nvSpPr>
        <dsp:cNvPr id="0" name=""/>
        <dsp:cNvSpPr/>
      </dsp:nvSpPr>
      <dsp:spPr>
        <a:xfrm>
          <a:off x="4020890" y="1925657"/>
          <a:ext cx="927082" cy="427923"/>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1">
          <a:noAutofit/>
        </a:bodyPr>
        <a:lstStyle/>
        <a:p>
          <a:pPr marL="0" lvl="0" indent="0" algn="ctr" defTabSz="711200">
            <a:lnSpc>
              <a:spcPct val="90000"/>
            </a:lnSpc>
            <a:spcBef>
              <a:spcPct val="0"/>
            </a:spcBef>
            <a:spcAft>
              <a:spcPct val="35000"/>
            </a:spcAft>
            <a:buNone/>
          </a:pPr>
          <a:r>
            <a:rPr lang="en-US" sz="1600" kern="1200" dirty="0"/>
            <a:t>01 Oct.</a:t>
          </a:r>
        </a:p>
      </dsp:txBody>
      <dsp:txXfrm>
        <a:off x="4020890" y="1925657"/>
        <a:ext cx="927082" cy="427923"/>
      </dsp:txXfrm>
    </dsp:sp>
    <dsp:sp modelId="{31335644-4AEB-468D-8E55-BFA61CF946A7}">
      <dsp:nvSpPr>
        <dsp:cNvPr id="0" name=""/>
        <dsp:cNvSpPr/>
      </dsp:nvSpPr>
      <dsp:spPr>
        <a:xfrm>
          <a:off x="3711863" y="0"/>
          <a:ext cx="1545137" cy="14977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21920" numCol="1" spcCol="1270" anchor="b" anchorCtr="1">
          <a:noAutofit/>
        </a:bodyPr>
        <a:lstStyle/>
        <a:p>
          <a:pPr marL="0" lvl="0" indent="0" algn="ctr" defTabSz="711200">
            <a:lnSpc>
              <a:spcPct val="90000"/>
            </a:lnSpc>
            <a:spcBef>
              <a:spcPct val="0"/>
            </a:spcBef>
            <a:spcAft>
              <a:spcPct val="35000"/>
            </a:spcAft>
            <a:buNone/>
          </a:pPr>
          <a:r>
            <a:rPr lang="en-US" sz="1600" kern="1200" dirty="0"/>
            <a:t>V. Sampling (sample size and sampling technique) and quantitative data collection</a:t>
          </a:r>
        </a:p>
      </dsp:txBody>
      <dsp:txXfrm>
        <a:off x="3711863" y="0"/>
        <a:ext cx="1545137" cy="1497733"/>
      </dsp:txXfrm>
    </dsp:sp>
    <dsp:sp modelId="{E42C9B68-3F9C-4546-B2A9-279729353F39}">
      <dsp:nvSpPr>
        <dsp:cNvPr id="0" name=""/>
        <dsp:cNvSpPr/>
      </dsp:nvSpPr>
      <dsp:spPr>
        <a:xfrm>
          <a:off x="4484431" y="1583318"/>
          <a:ext cx="0" cy="342339"/>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87D4E9B5-B4C8-4EAF-8B9A-90C689715A31}">
      <dsp:nvSpPr>
        <dsp:cNvPr id="0" name=""/>
        <dsp:cNvSpPr/>
      </dsp:nvSpPr>
      <dsp:spPr>
        <a:xfrm>
          <a:off x="4441639" y="1497733"/>
          <a:ext cx="85584" cy="8558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1EE9C2-C5DC-4B77-8751-250BBDBA1FD3}">
      <dsp:nvSpPr>
        <dsp:cNvPr id="0" name=""/>
        <dsp:cNvSpPr/>
      </dsp:nvSpPr>
      <dsp:spPr>
        <a:xfrm>
          <a:off x="4947972" y="1925657"/>
          <a:ext cx="927082" cy="427923"/>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1">
          <a:noAutofit/>
        </a:bodyPr>
        <a:lstStyle/>
        <a:p>
          <a:pPr marL="0" lvl="0" indent="0" algn="ctr" defTabSz="711200">
            <a:lnSpc>
              <a:spcPct val="90000"/>
            </a:lnSpc>
            <a:spcBef>
              <a:spcPct val="0"/>
            </a:spcBef>
            <a:spcAft>
              <a:spcPct val="35000"/>
            </a:spcAft>
            <a:buNone/>
          </a:pPr>
          <a:r>
            <a:rPr lang="en-US" sz="1600" kern="1200" dirty="0"/>
            <a:t>08 Oct.</a:t>
          </a:r>
        </a:p>
      </dsp:txBody>
      <dsp:txXfrm>
        <a:off x="4947972" y="1925657"/>
        <a:ext cx="927082" cy="427923"/>
      </dsp:txXfrm>
    </dsp:sp>
    <dsp:sp modelId="{063442F6-CD45-4B91-9866-52CC8AD8EB21}">
      <dsp:nvSpPr>
        <dsp:cNvPr id="0" name=""/>
        <dsp:cNvSpPr/>
      </dsp:nvSpPr>
      <dsp:spPr>
        <a:xfrm>
          <a:off x="4638945" y="2781505"/>
          <a:ext cx="1545137" cy="14977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1920" rIns="0" bIns="0" numCol="1" spcCol="1270" anchor="t" anchorCtr="1">
          <a:noAutofit/>
        </a:bodyPr>
        <a:lstStyle/>
        <a:p>
          <a:pPr marL="0" lvl="0" indent="0" algn="ctr" defTabSz="711200">
            <a:lnSpc>
              <a:spcPct val="90000"/>
            </a:lnSpc>
            <a:spcBef>
              <a:spcPct val="0"/>
            </a:spcBef>
            <a:spcAft>
              <a:spcPct val="35000"/>
            </a:spcAft>
            <a:buNone/>
          </a:pPr>
          <a:r>
            <a:rPr lang="en-US" sz="1600" kern="1200" dirty="0"/>
            <a:t>VI. Qualitative study design</a:t>
          </a:r>
        </a:p>
      </dsp:txBody>
      <dsp:txXfrm>
        <a:off x="4638945" y="2781505"/>
        <a:ext cx="1545137" cy="1497733"/>
      </dsp:txXfrm>
    </dsp:sp>
    <dsp:sp modelId="{F295F73B-B699-432A-B79D-5EEE952CA94C}">
      <dsp:nvSpPr>
        <dsp:cNvPr id="0" name=""/>
        <dsp:cNvSpPr/>
      </dsp:nvSpPr>
      <dsp:spPr>
        <a:xfrm>
          <a:off x="5411513" y="2353581"/>
          <a:ext cx="0" cy="342339"/>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E0314C95-8B4C-4CEF-9886-343F43B041FC}">
      <dsp:nvSpPr>
        <dsp:cNvPr id="0" name=""/>
        <dsp:cNvSpPr/>
      </dsp:nvSpPr>
      <dsp:spPr>
        <a:xfrm>
          <a:off x="5368721" y="2695920"/>
          <a:ext cx="85584" cy="8558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E7D9576-0465-45E2-8FB9-A085FA71DEC1}">
      <dsp:nvSpPr>
        <dsp:cNvPr id="0" name=""/>
        <dsp:cNvSpPr/>
      </dsp:nvSpPr>
      <dsp:spPr>
        <a:xfrm>
          <a:off x="5875055" y="1925657"/>
          <a:ext cx="927082" cy="427923"/>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1">
          <a:noAutofit/>
        </a:bodyPr>
        <a:lstStyle/>
        <a:p>
          <a:pPr marL="0" lvl="0" indent="0" algn="ctr" defTabSz="711200">
            <a:lnSpc>
              <a:spcPct val="90000"/>
            </a:lnSpc>
            <a:spcBef>
              <a:spcPct val="0"/>
            </a:spcBef>
            <a:spcAft>
              <a:spcPct val="35000"/>
            </a:spcAft>
            <a:buNone/>
          </a:pPr>
          <a:r>
            <a:rPr lang="en-US" sz="1600" kern="1200" dirty="0"/>
            <a:t>16 Oct.</a:t>
          </a:r>
        </a:p>
      </dsp:txBody>
      <dsp:txXfrm>
        <a:off x="5875055" y="1925657"/>
        <a:ext cx="927082" cy="427923"/>
      </dsp:txXfrm>
    </dsp:sp>
    <dsp:sp modelId="{BB13E125-63F0-4BB6-A750-0DBA8D5D45FE}">
      <dsp:nvSpPr>
        <dsp:cNvPr id="0" name=""/>
        <dsp:cNvSpPr/>
      </dsp:nvSpPr>
      <dsp:spPr>
        <a:xfrm>
          <a:off x="5566027" y="0"/>
          <a:ext cx="1545137" cy="14977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21920" numCol="1" spcCol="1270" anchor="b" anchorCtr="1">
          <a:noAutofit/>
        </a:bodyPr>
        <a:lstStyle/>
        <a:p>
          <a:pPr marL="0" lvl="0" indent="0" algn="ctr" defTabSz="711200">
            <a:lnSpc>
              <a:spcPct val="90000"/>
            </a:lnSpc>
            <a:spcBef>
              <a:spcPct val="0"/>
            </a:spcBef>
            <a:spcAft>
              <a:spcPct val="35000"/>
            </a:spcAft>
            <a:buNone/>
          </a:pPr>
          <a:r>
            <a:rPr lang="en-US" sz="1600" kern="1200" dirty="0"/>
            <a:t>VII. Research ethics and Critical appraisal of research publication</a:t>
          </a:r>
        </a:p>
      </dsp:txBody>
      <dsp:txXfrm>
        <a:off x="5566027" y="0"/>
        <a:ext cx="1545137" cy="1497733"/>
      </dsp:txXfrm>
    </dsp:sp>
    <dsp:sp modelId="{187553D5-D9A3-4C27-928D-E9B859A43BD0}">
      <dsp:nvSpPr>
        <dsp:cNvPr id="0" name=""/>
        <dsp:cNvSpPr/>
      </dsp:nvSpPr>
      <dsp:spPr>
        <a:xfrm>
          <a:off x="6338596" y="1583318"/>
          <a:ext cx="0" cy="342339"/>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A90EB7EF-482A-4E01-94AC-89FA626ACE84}">
      <dsp:nvSpPr>
        <dsp:cNvPr id="0" name=""/>
        <dsp:cNvSpPr/>
      </dsp:nvSpPr>
      <dsp:spPr>
        <a:xfrm>
          <a:off x="6295803" y="1497733"/>
          <a:ext cx="85584" cy="8558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1BAC193-C6BA-4314-A70F-4A5E1621B237}">
      <dsp:nvSpPr>
        <dsp:cNvPr id="0" name=""/>
        <dsp:cNvSpPr/>
      </dsp:nvSpPr>
      <dsp:spPr>
        <a:xfrm rot="5400000">
          <a:off x="7051716" y="1676078"/>
          <a:ext cx="427923" cy="927082"/>
        </a:xfrm>
        <a:prstGeom prst="round2Same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1">
          <a:noAutofit/>
        </a:bodyPr>
        <a:lstStyle/>
        <a:p>
          <a:pPr marL="0" lvl="0" indent="0" algn="ctr" defTabSz="711200">
            <a:lnSpc>
              <a:spcPct val="90000"/>
            </a:lnSpc>
            <a:spcBef>
              <a:spcPct val="0"/>
            </a:spcBef>
            <a:spcAft>
              <a:spcPct val="35000"/>
            </a:spcAft>
            <a:buNone/>
          </a:pPr>
          <a:r>
            <a:rPr lang="en-US" sz="1600" kern="1200" dirty="0"/>
            <a:t>23 Oct.</a:t>
          </a:r>
        </a:p>
      </dsp:txBody>
      <dsp:txXfrm rot="-5400000">
        <a:off x="6802137" y="1946547"/>
        <a:ext cx="906193" cy="386145"/>
      </dsp:txXfrm>
    </dsp:sp>
    <dsp:sp modelId="{94CB19EE-FBBF-48D5-A78E-8552CEBC81E1}">
      <dsp:nvSpPr>
        <dsp:cNvPr id="0" name=""/>
        <dsp:cNvSpPr/>
      </dsp:nvSpPr>
      <dsp:spPr>
        <a:xfrm>
          <a:off x="6493109" y="2781505"/>
          <a:ext cx="1545137" cy="14977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1920" rIns="0" bIns="0" numCol="1" spcCol="1270" anchor="t" anchorCtr="1">
          <a:noAutofit/>
        </a:bodyPr>
        <a:lstStyle/>
        <a:p>
          <a:pPr marL="0" lvl="0" indent="0" algn="ctr" defTabSz="711200">
            <a:lnSpc>
              <a:spcPct val="90000"/>
            </a:lnSpc>
            <a:spcBef>
              <a:spcPct val="0"/>
            </a:spcBef>
            <a:spcAft>
              <a:spcPct val="35000"/>
            </a:spcAft>
            <a:buNone/>
          </a:pPr>
          <a:r>
            <a:rPr lang="en-US" sz="1600" kern="1200" dirty="0"/>
            <a:t>VIII. </a:t>
          </a:r>
          <a:r>
            <a:rPr lang="en-GB" sz="1600" b="0" i="0" kern="1200" dirty="0"/>
            <a:t>Research protocol development and scientific writing</a:t>
          </a:r>
          <a:endParaRPr lang="en-US" sz="1600" kern="1200" dirty="0"/>
        </a:p>
      </dsp:txBody>
      <dsp:txXfrm>
        <a:off x="6493109" y="2781505"/>
        <a:ext cx="1545137" cy="1497733"/>
      </dsp:txXfrm>
    </dsp:sp>
    <dsp:sp modelId="{8F68332F-46F2-4770-8779-7B7DCA584121}">
      <dsp:nvSpPr>
        <dsp:cNvPr id="0" name=""/>
        <dsp:cNvSpPr/>
      </dsp:nvSpPr>
      <dsp:spPr>
        <a:xfrm>
          <a:off x="7265678" y="2353581"/>
          <a:ext cx="0" cy="342339"/>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6D91065C-EE23-4D1D-9DAA-3A1C33A69404}">
      <dsp:nvSpPr>
        <dsp:cNvPr id="0" name=""/>
        <dsp:cNvSpPr/>
      </dsp:nvSpPr>
      <dsp:spPr>
        <a:xfrm>
          <a:off x="7222886" y="2695920"/>
          <a:ext cx="85584" cy="8558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E52A1C-2A54-488A-9398-6A062E9921E2}">
      <dsp:nvSpPr>
        <dsp:cNvPr id="0" name=""/>
        <dsp:cNvSpPr/>
      </dsp:nvSpPr>
      <dsp:spPr>
        <a:xfrm>
          <a:off x="34955" y="0"/>
          <a:ext cx="7138004" cy="760798"/>
        </a:xfrm>
        <a:prstGeom prst="rightArrow">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1C99021D-6E78-41C9-8CF5-104958860127}">
      <dsp:nvSpPr>
        <dsp:cNvPr id="0" name=""/>
        <dsp:cNvSpPr/>
      </dsp:nvSpPr>
      <dsp:spPr>
        <a:xfrm>
          <a:off x="5284526" y="189547"/>
          <a:ext cx="1681683" cy="364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01600" rIns="0" bIns="101600" numCol="1" spcCol="1270" anchor="ctr" anchorCtr="0">
          <a:noAutofit/>
        </a:bodyPr>
        <a:lstStyle/>
        <a:p>
          <a:pPr marL="0" lvl="0" indent="0" algn="ctr" defTabSz="444500">
            <a:lnSpc>
              <a:spcPct val="90000"/>
            </a:lnSpc>
            <a:spcBef>
              <a:spcPct val="0"/>
            </a:spcBef>
            <a:spcAft>
              <a:spcPct val="35000"/>
            </a:spcAft>
            <a:buNone/>
          </a:pPr>
          <a:r>
            <a:rPr lang="en-GB" sz="1000" b="1" kern="1200" dirty="0">
              <a:solidFill>
                <a:srgbClr val="C00000"/>
              </a:solidFill>
            </a:rPr>
            <a:t>Research protocol submission deadline: 09 December 2025</a:t>
          </a:r>
        </a:p>
      </dsp:txBody>
      <dsp:txXfrm>
        <a:off x="5284526" y="189547"/>
        <a:ext cx="1681683" cy="364465"/>
      </dsp:txXfrm>
    </dsp:sp>
    <dsp:sp modelId="{0A130AF1-2B3D-44A1-96C6-3593B41511F8}">
      <dsp:nvSpPr>
        <dsp:cNvPr id="0" name=""/>
        <dsp:cNvSpPr/>
      </dsp:nvSpPr>
      <dsp:spPr>
        <a:xfrm>
          <a:off x="473701" y="155517"/>
          <a:ext cx="4357627" cy="395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1920" rIns="0" bIns="121920" numCol="1" spcCol="1270" anchor="ctr" anchorCtr="0">
          <a:noAutofit/>
        </a:bodyPr>
        <a:lstStyle/>
        <a:p>
          <a:pPr marL="0" lvl="0" indent="0" algn="ctr" defTabSz="533400">
            <a:lnSpc>
              <a:spcPct val="90000"/>
            </a:lnSpc>
            <a:spcBef>
              <a:spcPct val="0"/>
            </a:spcBef>
            <a:spcAft>
              <a:spcPct val="35000"/>
            </a:spcAft>
            <a:buNone/>
          </a:pPr>
          <a:r>
            <a:rPr lang="en-GB" sz="1200" b="1" kern="1200" dirty="0"/>
            <a:t>Research protocol development</a:t>
          </a:r>
        </a:p>
      </dsp:txBody>
      <dsp:txXfrm>
        <a:off x="473701" y="155517"/>
        <a:ext cx="4357627" cy="39559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D2CF3F-AE1B-4310-A822-4F67AE9BC187}">
      <dsp:nvSpPr>
        <dsp:cNvPr id="0" name=""/>
        <dsp:cNvSpPr/>
      </dsp:nvSpPr>
      <dsp:spPr>
        <a:xfrm rot="5400000">
          <a:off x="3750156" y="-507744"/>
          <a:ext cx="3225600" cy="5047488"/>
        </a:xfrm>
        <a:prstGeom prst="round2SameRect">
          <a:avLst/>
        </a:prstGeom>
        <a:solidFill>
          <a:schemeClr val="accent1">
            <a:lumMod val="20000"/>
            <a:lumOff val="80000"/>
            <a:alpha val="90000"/>
          </a:schemeClr>
        </a:solidFill>
        <a:ln w="1270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a:lnSpc>
              <a:spcPct val="90000"/>
            </a:lnSpc>
            <a:spcBef>
              <a:spcPct val="0"/>
            </a:spcBef>
            <a:spcAft>
              <a:spcPct val="15000"/>
            </a:spcAft>
            <a:buChar char="•"/>
          </a:pPr>
          <a:r>
            <a:rPr lang="en-US" sz="2200" b="1" kern="1200" dirty="0"/>
            <a:t>Slide sets</a:t>
          </a:r>
          <a:endParaRPr lang="en-US" sz="2200" kern="1200" dirty="0"/>
        </a:p>
        <a:p>
          <a:pPr marL="228600" lvl="1" indent="-228600" algn="l" defTabSz="977900">
            <a:lnSpc>
              <a:spcPct val="90000"/>
            </a:lnSpc>
            <a:spcBef>
              <a:spcPct val="0"/>
            </a:spcBef>
            <a:spcAft>
              <a:spcPct val="15000"/>
            </a:spcAft>
            <a:buChar char="•"/>
          </a:pPr>
          <a:r>
            <a:rPr lang="en-US" sz="2200" b="1" kern="1200" dirty="0"/>
            <a:t>Reference documents/ resources</a:t>
          </a:r>
          <a:endParaRPr lang="en-US" sz="2200" kern="1200" dirty="0"/>
        </a:p>
        <a:p>
          <a:pPr marL="228600" lvl="1" indent="-228600" algn="l" defTabSz="977900">
            <a:lnSpc>
              <a:spcPct val="90000"/>
            </a:lnSpc>
            <a:spcBef>
              <a:spcPct val="0"/>
            </a:spcBef>
            <a:spcAft>
              <a:spcPct val="15000"/>
            </a:spcAft>
            <a:buChar char="•"/>
          </a:pPr>
          <a:r>
            <a:rPr lang="en-US" sz="2200" b="1" kern="1200" dirty="0"/>
            <a:t>Links to useful videos </a:t>
          </a:r>
          <a:endParaRPr lang="en-US" sz="2200" kern="1200" dirty="0"/>
        </a:p>
        <a:p>
          <a:pPr marL="228600" lvl="1" indent="-228600" algn="l" defTabSz="977900">
            <a:lnSpc>
              <a:spcPct val="90000"/>
            </a:lnSpc>
            <a:spcBef>
              <a:spcPct val="0"/>
            </a:spcBef>
            <a:spcAft>
              <a:spcPct val="15000"/>
            </a:spcAft>
            <a:buChar char="•"/>
          </a:pPr>
          <a:r>
            <a:rPr lang="en-US" sz="2200" b="1" kern="1200" dirty="0"/>
            <a:t>Assignments</a:t>
          </a:r>
          <a:endParaRPr lang="en-US" sz="2200" kern="1200" dirty="0"/>
        </a:p>
        <a:p>
          <a:pPr marL="457200" lvl="2" indent="-228600" algn="l" defTabSz="977900">
            <a:lnSpc>
              <a:spcPct val="90000"/>
            </a:lnSpc>
            <a:spcBef>
              <a:spcPct val="0"/>
            </a:spcBef>
            <a:spcAft>
              <a:spcPct val="15000"/>
            </a:spcAft>
            <a:buChar char="•"/>
          </a:pPr>
          <a:r>
            <a:rPr lang="en-US" sz="2200" b="1" kern="1200" dirty="0"/>
            <a:t>Written assignments (weekly)</a:t>
          </a:r>
          <a:endParaRPr lang="en-US" sz="2200" kern="1200" dirty="0"/>
        </a:p>
        <a:p>
          <a:pPr marL="457200" lvl="2" indent="-228600" algn="l" defTabSz="977900">
            <a:lnSpc>
              <a:spcPct val="90000"/>
            </a:lnSpc>
            <a:spcBef>
              <a:spcPct val="0"/>
            </a:spcBef>
            <a:spcAft>
              <a:spcPct val="15000"/>
            </a:spcAft>
            <a:buChar char="•"/>
          </a:pPr>
          <a:r>
            <a:rPr lang="en-US" sz="2200" b="1" kern="1200" dirty="0"/>
            <a:t>Multiple-choice questions (end of course)</a:t>
          </a:r>
          <a:endParaRPr lang="en-US" sz="2200" kern="1200" dirty="0"/>
        </a:p>
        <a:p>
          <a:pPr marL="228600" lvl="1" indent="-228600" algn="l" defTabSz="977900">
            <a:lnSpc>
              <a:spcPct val="90000"/>
            </a:lnSpc>
            <a:spcBef>
              <a:spcPct val="0"/>
            </a:spcBef>
            <a:spcAft>
              <a:spcPct val="15000"/>
            </a:spcAft>
            <a:buChar char="•"/>
          </a:pPr>
          <a:r>
            <a:rPr lang="en-US" sz="2200" b="1" kern="1200" dirty="0"/>
            <a:t>Research protocol development</a:t>
          </a:r>
        </a:p>
      </dsp:txBody>
      <dsp:txXfrm rot="-5400000">
        <a:off x="2839213" y="560660"/>
        <a:ext cx="4890027" cy="2910678"/>
      </dsp:txXfrm>
    </dsp:sp>
    <dsp:sp modelId="{B2E51CEF-821F-45AB-BFB2-959B26C2297F}">
      <dsp:nvSpPr>
        <dsp:cNvPr id="0" name=""/>
        <dsp:cNvSpPr/>
      </dsp:nvSpPr>
      <dsp:spPr>
        <a:xfrm>
          <a:off x="0" y="0"/>
          <a:ext cx="2839212" cy="4032000"/>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75260" tIns="87630" rIns="175260" bIns="87630" numCol="1" spcCol="1270" anchor="ctr" anchorCtr="0">
          <a:noAutofit/>
        </a:bodyPr>
        <a:lstStyle/>
        <a:p>
          <a:pPr marL="0" lvl="0" indent="0" algn="ctr" defTabSz="2044700">
            <a:lnSpc>
              <a:spcPct val="90000"/>
            </a:lnSpc>
            <a:spcBef>
              <a:spcPct val="0"/>
            </a:spcBef>
            <a:spcAft>
              <a:spcPct val="35000"/>
            </a:spcAft>
            <a:buNone/>
          </a:pPr>
          <a:r>
            <a:rPr lang="en-US" sz="4600" b="1" i="0" kern="1200" baseline="0"/>
            <a:t>Each module contains: </a:t>
          </a:r>
          <a:endParaRPr lang="en-US" sz="4600" kern="1200"/>
        </a:p>
      </dsp:txBody>
      <dsp:txXfrm>
        <a:off x="138599" y="138599"/>
        <a:ext cx="2562014" cy="375480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93A29C-577C-4398-BD2C-97C4D4B2C752}">
      <dsp:nvSpPr>
        <dsp:cNvPr id="0" name=""/>
        <dsp:cNvSpPr/>
      </dsp:nvSpPr>
      <dsp:spPr>
        <a:xfrm>
          <a:off x="1897" y="105667"/>
          <a:ext cx="3882404" cy="414000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t" anchorCtr="0">
          <a:noAutofit/>
        </a:bodyPr>
        <a:lstStyle/>
        <a:p>
          <a:pPr marL="0" lvl="0" indent="0" algn="l" defTabSz="1066800">
            <a:lnSpc>
              <a:spcPct val="90000"/>
            </a:lnSpc>
            <a:spcBef>
              <a:spcPts val="0"/>
            </a:spcBef>
            <a:spcAft>
              <a:spcPts val="1200"/>
            </a:spcAft>
            <a:buNone/>
          </a:pPr>
          <a:r>
            <a:rPr lang="en-US" sz="2400" b="1" i="0" kern="1200" baseline="0" dirty="0">
              <a:solidFill>
                <a:schemeClr val="bg1"/>
              </a:solidFill>
            </a:rPr>
            <a:t>GFMER core team</a:t>
          </a:r>
          <a:endParaRPr lang="en-US" sz="2400" kern="1200" dirty="0">
            <a:solidFill>
              <a:schemeClr val="bg1"/>
            </a:solidFill>
          </a:endParaRPr>
        </a:p>
        <a:p>
          <a:pPr marL="228600" lvl="1" indent="-228600" algn="l" defTabSz="977900">
            <a:lnSpc>
              <a:spcPct val="90000"/>
            </a:lnSpc>
            <a:spcBef>
              <a:spcPts val="0"/>
            </a:spcBef>
            <a:spcAft>
              <a:spcPts val="1200"/>
            </a:spcAft>
            <a:buChar char="•"/>
          </a:pPr>
          <a:r>
            <a:rPr lang="en-US" sz="2200" b="1" i="0" kern="1200" baseline="0" dirty="0">
              <a:solidFill>
                <a:schemeClr val="bg1"/>
              </a:solidFill>
            </a:rPr>
            <a:t>Prof Aldo Campana, GFMER Director</a:t>
          </a:r>
          <a:endParaRPr lang="en-US" sz="2200" kern="1200" dirty="0">
            <a:solidFill>
              <a:schemeClr val="bg1"/>
            </a:solidFill>
          </a:endParaRPr>
        </a:p>
        <a:p>
          <a:pPr marL="228600" lvl="1" indent="-228600" algn="l" defTabSz="977900">
            <a:lnSpc>
              <a:spcPct val="90000"/>
            </a:lnSpc>
            <a:spcBef>
              <a:spcPts val="0"/>
            </a:spcBef>
            <a:spcAft>
              <a:spcPts val="1200"/>
            </a:spcAft>
            <a:buChar char="•"/>
          </a:pPr>
          <a:r>
            <a:rPr lang="en-US" sz="2200" b="1" i="0" kern="1200" baseline="0" dirty="0">
              <a:solidFill>
                <a:schemeClr val="bg1"/>
              </a:solidFill>
            </a:rPr>
            <a:t>Dr Raqibat Idris, GFMER Course Manager   </a:t>
          </a:r>
          <a:br>
            <a:rPr lang="en-US" sz="2200" b="1" i="0" kern="1200" baseline="0" dirty="0">
              <a:solidFill>
                <a:schemeClr val="bg1"/>
              </a:solidFill>
            </a:rPr>
          </a:br>
          <a:r>
            <a:rPr lang="en-US" sz="1600" b="1" i="0" kern="1200" baseline="0" dirty="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raqibat.idris@gfmer.org</a:t>
          </a:r>
          <a:r>
            <a:rPr lang="en-US" sz="1600" b="1" i="0" kern="1200" baseline="0" dirty="0">
              <a:solidFill>
                <a:schemeClr val="bg1"/>
              </a:solidFill>
            </a:rPr>
            <a:t> </a:t>
          </a:r>
          <a:endParaRPr lang="en-US" sz="1600" kern="1200" dirty="0">
            <a:solidFill>
              <a:schemeClr val="bg1"/>
            </a:solidFill>
          </a:endParaRPr>
        </a:p>
        <a:p>
          <a:pPr marL="228600" lvl="1" indent="-228600" algn="l" defTabSz="977900">
            <a:lnSpc>
              <a:spcPct val="90000"/>
            </a:lnSpc>
            <a:spcBef>
              <a:spcPts val="0"/>
            </a:spcBef>
            <a:spcAft>
              <a:spcPts val="1200"/>
            </a:spcAft>
            <a:buChar char="•"/>
          </a:pPr>
          <a:r>
            <a:rPr lang="en-US" sz="2200" b="1" i="0" kern="1200" baseline="0" dirty="0">
              <a:solidFill>
                <a:schemeClr val="bg1"/>
              </a:solidFill>
            </a:rPr>
            <a:t>Ms. Fionna Poon, GFMER Course Administrator </a:t>
          </a:r>
          <a:r>
            <a:rPr lang="en-US" sz="1600" b="1" i="0" kern="1200" baseline="0" dirty="0">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fionna.poon@gfmer.org</a:t>
          </a:r>
          <a:endParaRPr lang="en-US" sz="1600" kern="1200" dirty="0">
            <a:solidFill>
              <a:schemeClr val="bg1"/>
            </a:solidFill>
          </a:endParaRPr>
        </a:p>
        <a:p>
          <a:pPr marL="228600" lvl="1" indent="-228600" algn="l" defTabSz="977900">
            <a:lnSpc>
              <a:spcPct val="90000"/>
            </a:lnSpc>
            <a:spcBef>
              <a:spcPts val="0"/>
            </a:spcBef>
            <a:spcAft>
              <a:spcPts val="1200"/>
            </a:spcAft>
            <a:buChar char="•"/>
          </a:pPr>
          <a:r>
            <a:rPr lang="en-US" sz="2200" b="1" i="0" kern="1200" baseline="0" dirty="0">
              <a:solidFill>
                <a:schemeClr val="bg1"/>
              </a:solidFill>
            </a:rPr>
            <a:t>Dr Aseel Mugahed</a:t>
          </a:r>
          <a:endParaRPr lang="en-US" sz="2200" kern="1200" dirty="0">
            <a:solidFill>
              <a:schemeClr val="bg1"/>
            </a:solidFill>
          </a:endParaRPr>
        </a:p>
        <a:p>
          <a:pPr marL="228600" lvl="1" indent="-228600" algn="l" defTabSz="977900">
            <a:lnSpc>
              <a:spcPct val="90000"/>
            </a:lnSpc>
            <a:spcBef>
              <a:spcPts val="0"/>
            </a:spcBef>
            <a:spcAft>
              <a:spcPts val="1200"/>
            </a:spcAft>
            <a:buChar char="•"/>
          </a:pPr>
          <a:r>
            <a:rPr lang="en-US" sz="2200" b="1" i="0" kern="1200" baseline="0" dirty="0">
              <a:solidFill>
                <a:schemeClr val="bg1"/>
              </a:solidFill>
            </a:rPr>
            <a:t>Dr Fariza Rahman</a:t>
          </a:r>
          <a:endParaRPr lang="en-US" sz="2200" kern="1200" dirty="0">
            <a:solidFill>
              <a:schemeClr val="bg1"/>
            </a:solidFill>
          </a:endParaRPr>
        </a:p>
      </dsp:txBody>
      <dsp:txXfrm>
        <a:off x="1897" y="105667"/>
        <a:ext cx="3882404" cy="414000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9B7FE1-06A9-46BD-8E85-6BDC70D7D8D9}">
      <dsp:nvSpPr>
        <dsp:cNvPr id="0" name=""/>
        <dsp:cNvSpPr/>
      </dsp:nvSpPr>
      <dsp:spPr>
        <a:xfrm>
          <a:off x="0" y="388494"/>
          <a:ext cx="7886700" cy="357435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GB" sz="6500" b="1" kern="1200"/>
            <a:t>Welcome to the course!</a:t>
          </a:r>
          <a:br>
            <a:rPr lang="en-GB" sz="6500" kern="1200"/>
          </a:br>
          <a:endParaRPr lang="en-US" sz="6500" kern="1200"/>
        </a:p>
      </dsp:txBody>
      <dsp:txXfrm>
        <a:off x="174485" y="562979"/>
        <a:ext cx="7537730" cy="322538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AA4DBB-EA7A-413C-A6B7-077D106D0904}" type="datetimeFigureOut">
              <a:rPr lang="en-GB" smtClean="0"/>
              <a:t>21/08/2025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B00A05-0557-4E75-8D30-C102611AC376}" type="slidenum">
              <a:rPr lang="en-GB" smtClean="0"/>
              <a:t>‹#›</a:t>
            </a:fld>
            <a:endParaRPr lang="en-GB"/>
          </a:p>
        </p:txBody>
      </p:sp>
    </p:spTree>
    <p:extLst>
      <p:ext uri="{BB962C8B-B14F-4D97-AF65-F5344CB8AC3E}">
        <p14:creationId xmlns:p14="http://schemas.microsoft.com/office/powerpoint/2010/main" val="1375195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0B00A05-0557-4E75-8D30-C102611AC376}" type="slidenum">
              <a:rPr lang="en-GB" smtClean="0"/>
              <a:t>1</a:t>
            </a:fld>
            <a:endParaRPr lang="en-GB"/>
          </a:p>
        </p:txBody>
      </p:sp>
    </p:spTree>
    <p:extLst>
      <p:ext uri="{BB962C8B-B14F-4D97-AF65-F5344CB8AC3E}">
        <p14:creationId xmlns:p14="http://schemas.microsoft.com/office/powerpoint/2010/main" val="21203096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B00A05-0557-4E75-8D30-C102611AC376}" type="slidenum">
              <a:rPr lang="en-GB" smtClean="0"/>
              <a:t>14</a:t>
            </a:fld>
            <a:endParaRPr lang="en-GB"/>
          </a:p>
        </p:txBody>
      </p:sp>
    </p:spTree>
    <p:extLst>
      <p:ext uri="{BB962C8B-B14F-4D97-AF65-F5344CB8AC3E}">
        <p14:creationId xmlns:p14="http://schemas.microsoft.com/office/powerpoint/2010/main" val="18742635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B00A05-0557-4E75-8D30-C102611AC376}" type="slidenum">
              <a:rPr lang="en-GB" smtClean="0"/>
              <a:t>2</a:t>
            </a:fld>
            <a:endParaRPr lang="en-GB"/>
          </a:p>
        </p:txBody>
      </p:sp>
    </p:spTree>
    <p:extLst>
      <p:ext uri="{BB962C8B-B14F-4D97-AF65-F5344CB8AC3E}">
        <p14:creationId xmlns:p14="http://schemas.microsoft.com/office/powerpoint/2010/main" val="7354270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B00A05-0557-4E75-8D30-C102611AC376}" type="slidenum">
              <a:rPr lang="en-GB" smtClean="0"/>
              <a:t>3</a:t>
            </a:fld>
            <a:endParaRPr lang="en-GB"/>
          </a:p>
        </p:txBody>
      </p:sp>
    </p:spTree>
    <p:extLst>
      <p:ext uri="{BB962C8B-B14F-4D97-AF65-F5344CB8AC3E}">
        <p14:creationId xmlns:p14="http://schemas.microsoft.com/office/powerpoint/2010/main" val="36052817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0B00A05-0557-4E75-8D30-C102611AC376}" type="slidenum">
              <a:rPr lang="en-GB" smtClean="0"/>
              <a:t>4</a:t>
            </a:fld>
            <a:endParaRPr lang="en-GB"/>
          </a:p>
        </p:txBody>
      </p:sp>
    </p:spTree>
    <p:extLst>
      <p:ext uri="{BB962C8B-B14F-4D97-AF65-F5344CB8AC3E}">
        <p14:creationId xmlns:p14="http://schemas.microsoft.com/office/powerpoint/2010/main" val="20620159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0B00A05-0557-4E75-8D30-C102611AC376}" type="slidenum">
              <a:rPr lang="en-GB" smtClean="0"/>
              <a:t>5</a:t>
            </a:fld>
            <a:endParaRPr lang="en-GB"/>
          </a:p>
        </p:txBody>
      </p:sp>
    </p:spTree>
    <p:extLst>
      <p:ext uri="{BB962C8B-B14F-4D97-AF65-F5344CB8AC3E}">
        <p14:creationId xmlns:p14="http://schemas.microsoft.com/office/powerpoint/2010/main" val="12988366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0B00A05-0557-4E75-8D30-C102611AC376}" type="slidenum">
              <a:rPr lang="en-GB" smtClean="0"/>
              <a:t>6</a:t>
            </a:fld>
            <a:endParaRPr lang="en-GB"/>
          </a:p>
        </p:txBody>
      </p:sp>
    </p:spTree>
    <p:extLst>
      <p:ext uri="{BB962C8B-B14F-4D97-AF65-F5344CB8AC3E}">
        <p14:creationId xmlns:p14="http://schemas.microsoft.com/office/powerpoint/2010/main" val="8073501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0B00A05-0557-4E75-8D30-C102611AC376}" type="slidenum">
              <a:rPr lang="en-GB" smtClean="0"/>
              <a:t>7</a:t>
            </a:fld>
            <a:endParaRPr lang="en-GB"/>
          </a:p>
        </p:txBody>
      </p:sp>
    </p:spTree>
    <p:extLst>
      <p:ext uri="{BB962C8B-B14F-4D97-AF65-F5344CB8AC3E}">
        <p14:creationId xmlns:p14="http://schemas.microsoft.com/office/powerpoint/2010/main" val="31882650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0B00A05-0557-4E75-8D30-C102611AC376}" type="slidenum">
              <a:rPr lang="en-GB" smtClean="0"/>
              <a:t>9</a:t>
            </a:fld>
            <a:endParaRPr lang="en-GB"/>
          </a:p>
        </p:txBody>
      </p:sp>
    </p:spTree>
    <p:extLst>
      <p:ext uri="{BB962C8B-B14F-4D97-AF65-F5344CB8AC3E}">
        <p14:creationId xmlns:p14="http://schemas.microsoft.com/office/powerpoint/2010/main" val="42589842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0B00A05-0557-4E75-8D30-C102611AC376}" type="slidenum">
              <a:rPr lang="en-GB" smtClean="0"/>
              <a:t>10</a:t>
            </a:fld>
            <a:endParaRPr lang="en-GB"/>
          </a:p>
        </p:txBody>
      </p:sp>
    </p:spTree>
    <p:extLst>
      <p:ext uri="{BB962C8B-B14F-4D97-AF65-F5344CB8AC3E}">
        <p14:creationId xmlns:p14="http://schemas.microsoft.com/office/powerpoint/2010/main" val="1927505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fmer.ch/" TargetMode="Externa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fmer.ch/"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fmer.ch/"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fmer.ch/"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fmer.ch/"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fmer.ch/"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fmer.ch/"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fmer.ch/"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fmer.ch/"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28706-F111-4AEB-A09D-FE40C08C421C}"/>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1C824C9B-0009-4CC4-8A86-786E09B6700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0FB5E2D-3C5F-47E3-AE89-62813A8908DE}"/>
              </a:ext>
            </a:extLst>
          </p:cNvPr>
          <p:cNvSpPr>
            <a:spLocks noGrp="1"/>
          </p:cNvSpPr>
          <p:nvPr>
            <p:ph type="dt" sz="half" idx="10"/>
          </p:nvPr>
        </p:nvSpPr>
        <p:spPr/>
        <p:txBody>
          <a:bodyPr/>
          <a:lstStyle/>
          <a:p>
            <a:fld id="{3BAEEF2D-382D-4247-BE22-75A84931BD9C}" type="datetimeFigureOut">
              <a:rPr lang="en-GB" smtClean="0"/>
              <a:t>21/08/2025</a:t>
            </a:fld>
            <a:endParaRPr lang="en-GB"/>
          </a:p>
        </p:txBody>
      </p:sp>
      <p:sp>
        <p:nvSpPr>
          <p:cNvPr id="5" name="Footer Placeholder 4">
            <a:extLst>
              <a:ext uri="{FF2B5EF4-FFF2-40B4-BE49-F238E27FC236}">
                <a16:creationId xmlns:a16="http://schemas.microsoft.com/office/drawing/2014/main" id="{CA784A59-B181-4E25-8FE7-1A4808E10DF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D4DA11-03E2-426C-89B4-6478F8BB2F79}"/>
              </a:ext>
            </a:extLst>
          </p:cNvPr>
          <p:cNvSpPr>
            <a:spLocks noGrp="1"/>
          </p:cNvSpPr>
          <p:nvPr>
            <p:ph type="sldNum" sz="quarter" idx="12"/>
          </p:nvPr>
        </p:nvSpPr>
        <p:spPr/>
        <p:txBody>
          <a:bodyPr/>
          <a:lstStyle/>
          <a:p>
            <a:fld id="{AD3A8628-E328-490A-A04E-E29CE1D3D281}" type="slidenum">
              <a:rPr lang="en-GB" smtClean="0"/>
              <a:t>‹#›</a:t>
            </a:fld>
            <a:endParaRPr lang="en-GB"/>
          </a:p>
        </p:txBody>
      </p:sp>
    </p:spTree>
    <p:extLst>
      <p:ext uri="{BB962C8B-B14F-4D97-AF65-F5344CB8AC3E}">
        <p14:creationId xmlns:p14="http://schemas.microsoft.com/office/powerpoint/2010/main" val="2978608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C5FBD-FF0C-45EE-82A0-87B79F23646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8011A93-A417-467E-BC9A-56D000ACBA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282FB4A-D385-47BD-BF59-5F2C978EE685}"/>
              </a:ext>
            </a:extLst>
          </p:cNvPr>
          <p:cNvSpPr>
            <a:spLocks noGrp="1"/>
          </p:cNvSpPr>
          <p:nvPr>
            <p:ph type="dt" sz="half" idx="10"/>
          </p:nvPr>
        </p:nvSpPr>
        <p:spPr/>
        <p:txBody>
          <a:bodyPr/>
          <a:lstStyle/>
          <a:p>
            <a:fld id="{3BAEEF2D-382D-4247-BE22-75A84931BD9C}" type="datetimeFigureOut">
              <a:rPr lang="en-GB" smtClean="0"/>
              <a:t>21/08/2025</a:t>
            </a:fld>
            <a:endParaRPr lang="en-GB"/>
          </a:p>
        </p:txBody>
      </p:sp>
      <p:sp>
        <p:nvSpPr>
          <p:cNvPr id="5" name="Footer Placeholder 4">
            <a:extLst>
              <a:ext uri="{FF2B5EF4-FFF2-40B4-BE49-F238E27FC236}">
                <a16:creationId xmlns:a16="http://schemas.microsoft.com/office/drawing/2014/main" id="{EF17362B-FF85-4D1D-9B8D-AA57ABF8968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9D98CF7-4362-4FEB-ACA2-3063003B652C}"/>
              </a:ext>
            </a:extLst>
          </p:cNvPr>
          <p:cNvSpPr>
            <a:spLocks noGrp="1"/>
          </p:cNvSpPr>
          <p:nvPr>
            <p:ph type="sldNum" sz="quarter" idx="12"/>
          </p:nvPr>
        </p:nvSpPr>
        <p:spPr/>
        <p:txBody>
          <a:bodyPr/>
          <a:lstStyle/>
          <a:p>
            <a:fld id="{AD3A8628-E328-490A-A04E-E29CE1D3D281}" type="slidenum">
              <a:rPr lang="en-GB" smtClean="0"/>
              <a:t>‹#›</a:t>
            </a:fld>
            <a:endParaRPr lang="en-GB"/>
          </a:p>
        </p:txBody>
      </p:sp>
      <p:pic>
        <p:nvPicPr>
          <p:cNvPr id="7" name="Content Placeholder 3" descr="Logo_GFMER">
            <a:hlinkClick r:id="rId2"/>
            <a:extLst>
              <a:ext uri="{FF2B5EF4-FFF2-40B4-BE49-F238E27FC236}">
                <a16:creationId xmlns:a16="http://schemas.microsoft.com/office/drawing/2014/main" id="{B040415E-347C-1AA4-9390-BC542B73A90E}"/>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a:xfrm>
            <a:off x="73025" y="5925030"/>
            <a:ext cx="900000" cy="915429"/>
          </a:xfrm>
          <a:prstGeom prst="rect">
            <a:avLst/>
          </a:prstGeom>
        </p:spPr>
      </p:pic>
    </p:spTree>
    <p:extLst>
      <p:ext uri="{BB962C8B-B14F-4D97-AF65-F5344CB8AC3E}">
        <p14:creationId xmlns:p14="http://schemas.microsoft.com/office/powerpoint/2010/main" val="973325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0A116E-EDD9-489C-ABCF-AEF699CB69A9}"/>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4650708-0E76-4A20-9395-F83F978ECEE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1C0F4F1-E7EC-4D31-85F0-817EDAB29E3B}"/>
              </a:ext>
            </a:extLst>
          </p:cNvPr>
          <p:cNvSpPr>
            <a:spLocks noGrp="1"/>
          </p:cNvSpPr>
          <p:nvPr>
            <p:ph type="dt" sz="half" idx="10"/>
          </p:nvPr>
        </p:nvSpPr>
        <p:spPr/>
        <p:txBody>
          <a:bodyPr/>
          <a:lstStyle/>
          <a:p>
            <a:fld id="{3BAEEF2D-382D-4247-BE22-75A84931BD9C}" type="datetimeFigureOut">
              <a:rPr lang="en-GB" smtClean="0"/>
              <a:t>21/08/2025</a:t>
            </a:fld>
            <a:endParaRPr lang="en-GB"/>
          </a:p>
        </p:txBody>
      </p:sp>
      <p:sp>
        <p:nvSpPr>
          <p:cNvPr id="5" name="Footer Placeholder 4">
            <a:extLst>
              <a:ext uri="{FF2B5EF4-FFF2-40B4-BE49-F238E27FC236}">
                <a16:creationId xmlns:a16="http://schemas.microsoft.com/office/drawing/2014/main" id="{42B15BB4-8298-43D0-860D-E2C65BB5DB8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87389E-FF3F-441C-A746-B3B332C70EC0}"/>
              </a:ext>
            </a:extLst>
          </p:cNvPr>
          <p:cNvSpPr>
            <a:spLocks noGrp="1"/>
          </p:cNvSpPr>
          <p:nvPr>
            <p:ph type="sldNum" sz="quarter" idx="12"/>
          </p:nvPr>
        </p:nvSpPr>
        <p:spPr/>
        <p:txBody>
          <a:bodyPr/>
          <a:lstStyle/>
          <a:p>
            <a:fld id="{AD3A8628-E328-490A-A04E-E29CE1D3D281}" type="slidenum">
              <a:rPr lang="en-GB" smtClean="0"/>
              <a:t>‹#›</a:t>
            </a:fld>
            <a:endParaRPr lang="en-GB"/>
          </a:p>
        </p:txBody>
      </p:sp>
      <p:pic>
        <p:nvPicPr>
          <p:cNvPr id="7" name="Content Placeholder 3" descr="Logo_GFMER">
            <a:hlinkClick r:id="rId2"/>
            <a:extLst>
              <a:ext uri="{FF2B5EF4-FFF2-40B4-BE49-F238E27FC236}">
                <a16:creationId xmlns:a16="http://schemas.microsoft.com/office/drawing/2014/main" id="{3C9BF092-23AB-2C78-FFB0-8DD7FAFA517A}"/>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a:xfrm>
            <a:off x="73025" y="5925030"/>
            <a:ext cx="900000" cy="915429"/>
          </a:xfrm>
          <a:prstGeom prst="rect">
            <a:avLst/>
          </a:prstGeom>
        </p:spPr>
      </p:pic>
    </p:spTree>
    <p:extLst>
      <p:ext uri="{BB962C8B-B14F-4D97-AF65-F5344CB8AC3E}">
        <p14:creationId xmlns:p14="http://schemas.microsoft.com/office/powerpoint/2010/main" val="2764349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AD098-8A5C-4536-BC56-766D2E68D99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AEE0E9E-279B-462A-804E-1189BAC5D4C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7A922CF-B43B-4B28-8D33-DC44BBD173D2}"/>
              </a:ext>
            </a:extLst>
          </p:cNvPr>
          <p:cNvSpPr>
            <a:spLocks noGrp="1"/>
          </p:cNvSpPr>
          <p:nvPr>
            <p:ph type="dt" sz="half" idx="10"/>
          </p:nvPr>
        </p:nvSpPr>
        <p:spPr/>
        <p:txBody>
          <a:bodyPr/>
          <a:lstStyle/>
          <a:p>
            <a:fld id="{3BAEEF2D-382D-4247-BE22-75A84931BD9C}" type="datetimeFigureOut">
              <a:rPr lang="en-GB" smtClean="0"/>
              <a:t>21/08/2025</a:t>
            </a:fld>
            <a:endParaRPr lang="en-GB"/>
          </a:p>
        </p:txBody>
      </p:sp>
      <p:sp>
        <p:nvSpPr>
          <p:cNvPr id="5" name="Footer Placeholder 4">
            <a:extLst>
              <a:ext uri="{FF2B5EF4-FFF2-40B4-BE49-F238E27FC236}">
                <a16:creationId xmlns:a16="http://schemas.microsoft.com/office/drawing/2014/main" id="{6A567A0C-8E3A-48F2-9333-FA672DFC419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22E542-D1F9-487F-B9DF-1AFB4B5865BB}"/>
              </a:ext>
            </a:extLst>
          </p:cNvPr>
          <p:cNvSpPr>
            <a:spLocks noGrp="1"/>
          </p:cNvSpPr>
          <p:nvPr>
            <p:ph type="sldNum" sz="quarter" idx="12"/>
          </p:nvPr>
        </p:nvSpPr>
        <p:spPr/>
        <p:txBody>
          <a:bodyPr/>
          <a:lstStyle/>
          <a:p>
            <a:fld id="{AD3A8628-E328-490A-A04E-E29CE1D3D281}" type="slidenum">
              <a:rPr lang="en-GB" smtClean="0"/>
              <a:t>‹#›</a:t>
            </a:fld>
            <a:endParaRPr lang="en-GB"/>
          </a:p>
        </p:txBody>
      </p:sp>
      <p:pic>
        <p:nvPicPr>
          <p:cNvPr id="7" name="Content Placeholder 3" descr="Logo_GFMER">
            <a:hlinkClick r:id="rId2"/>
            <a:extLst>
              <a:ext uri="{FF2B5EF4-FFF2-40B4-BE49-F238E27FC236}">
                <a16:creationId xmlns:a16="http://schemas.microsoft.com/office/drawing/2014/main" id="{568DB386-148D-2B27-BF9B-A9AC8844FFF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a:xfrm>
            <a:off x="73025" y="5925030"/>
            <a:ext cx="900000" cy="915429"/>
          </a:xfrm>
          <a:prstGeom prst="rect">
            <a:avLst/>
          </a:prstGeom>
        </p:spPr>
      </p:pic>
    </p:spTree>
    <p:extLst>
      <p:ext uri="{BB962C8B-B14F-4D97-AF65-F5344CB8AC3E}">
        <p14:creationId xmlns:p14="http://schemas.microsoft.com/office/powerpoint/2010/main" val="203847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FF766-9580-4D2C-B312-A1BDDE71B5DA}"/>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9F6B339-7543-4EB5-8A82-ADD34F1BFBBA}"/>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9F5C51-F819-4A9A-A26A-8FD95E157866}"/>
              </a:ext>
            </a:extLst>
          </p:cNvPr>
          <p:cNvSpPr>
            <a:spLocks noGrp="1"/>
          </p:cNvSpPr>
          <p:nvPr>
            <p:ph type="dt" sz="half" idx="10"/>
          </p:nvPr>
        </p:nvSpPr>
        <p:spPr/>
        <p:txBody>
          <a:bodyPr/>
          <a:lstStyle/>
          <a:p>
            <a:fld id="{3BAEEF2D-382D-4247-BE22-75A84931BD9C}" type="datetimeFigureOut">
              <a:rPr lang="en-GB" smtClean="0"/>
              <a:t>21/08/2025</a:t>
            </a:fld>
            <a:endParaRPr lang="en-GB"/>
          </a:p>
        </p:txBody>
      </p:sp>
      <p:sp>
        <p:nvSpPr>
          <p:cNvPr id="5" name="Footer Placeholder 4">
            <a:extLst>
              <a:ext uri="{FF2B5EF4-FFF2-40B4-BE49-F238E27FC236}">
                <a16:creationId xmlns:a16="http://schemas.microsoft.com/office/drawing/2014/main" id="{07125E63-03BF-44B3-A73D-3BA4184CEE2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2F4F2AD-FF3C-4FA1-9259-D345FA1E6C80}"/>
              </a:ext>
            </a:extLst>
          </p:cNvPr>
          <p:cNvSpPr>
            <a:spLocks noGrp="1"/>
          </p:cNvSpPr>
          <p:nvPr>
            <p:ph type="sldNum" sz="quarter" idx="12"/>
          </p:nvPr>
        </p:nvSpPr>
        <p:spPr/>
        <p:txBody>
          <a:bodyPr/>
          <a:lstStyle/>
          <a:p>
            <a:fld id="{AD3A8628-E328-490A-A04E-E29CE1D3D281}" type="slidenum">
              <a:rPr lang="en-GB" smtClean="0"/>
              <a:t>‹#›</a:t>
            </a:fld>
            <a:endParaRPr lang="en-GB"/>
          </a:p>
        </p:txBody>
      </p:sp>
    </p:spTree>
    <p:extLst>
      <p:ext uri="{BB962C8B-B14F-4D97-AF65-F5344CB8AC3E}">
        <p14:creationId xmlns:p14="http://schemas.microsoft.com/office/powerpoint/2010/main" val="1730110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E952C-C00F-48E0-9DFD-29A87A99F93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020E9A-CA78-4E87-A97B-A06F75945BE8}"/>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9702FCD-C994-4A45-83F9-5CE2CA2E9F5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96456B6-45B3-47D4-B926-F092B5EF7203}"/>
              </a:ext>
            </a:extLst>
          </p:cNvPr>
          <p:cNvSpPr>
            <a:spLocks noGrp="1"/>
          </p:cNvSpPr>
          <p:nvPr>
            <p:ph type="dt" sz="half" idx="10"/>
          </p:nvPr>
        </p:nvSpPr>
        <p:spPr/>
        <p:txBody>
          <a:bodyPr/>
          <a:lstStyle/>
          <a:p>
            <a:fld id="{3BAEEF2D-382D-4247-BE22-75A84931BD9C}" type="datetimeFigureOut">
              <a:rPr lang="en-GB" smtClean="0"/>
              <a:t>21/08/2025</a:t>
            </a:fld>
            <a:endParaRPr lang="en-GB"/>
          </a:p>
        </p:txBody>
      </p:sp>
      <p:sp>
        <p:nvSpPr>
          <p:cNvPr id="6" name="Footer Placeholder 5">
            <a:extLst>
              <a:ext uri="{FF2B5EF4-FFF2-40B4-BE49-F238E27FC236}">
                <a16:creationId xmlns:a16="http://schemas.microsoft.com/office/drawing/2014/main" id="{EFF67D2A-75D5-4C5C-B83F-8D6C67240B4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6D69D6E-DD90-46A7-A8AC-10F20023F52D}"/>
              </a:ext>
            </a:extLst>
          </p:cNvPr>
          <p:cNvSpPr>
            <a:spLocks noGrp="1"/>
          </p:cNvSpPr>
          <p:nvPr>
            <p:ph type="sldNum" sz="quarter" idx="12"/>
          </p:nvPr>
        </p:nvSpPr>
        <p:spPr/>
        <p:txBody>
          <a:bodyPr/>
          <a:lstStyle/>
          <a:p>
            <a:fld id="{AD3A8628-E328-490A-A04E-E29CE1D3D281}" type="slidenum">
              <a:rPr lang="en-GB" smtClean="0"/>
              <a:t>‹#›</a:t>
            </a:fld>
            <a:endParaRPr lang="en-GB"/>
          </a:p>
        </p:txBody>
      </p:sp>
      <p:pic>
        <p:nvPicPr>
          <p:cNvPr id="8" name="Content Placeholder 3" descr="Logo_GFMER">
            <a:hlinkClick r:id="rId2"/>
            <a:extLst>
              <a:ext uri="{FF2B5EF4-FFF2-40B4-BE49-F238E27FC236}">
                <a16:creationId xmlns:a16="http://schemas.microsoft.com/office/drawing/2014/main" id="{D939D8EB-2EFC-E1AC-BC29-51ABEF34FDF2}"/>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a:xfrm>
            <a:off x="73025" y="5925030"/>
            <a:ext cx="900000" cy="915429"/>
          </a:xfrm>
          <a:prstGeom prst="rect">
            <a:avLst/>
          </a:prstGeom>
        </p:spPr>
      </p:pic>
    </p:spTree>
    <p:extLst>
      <p:ext uri="{BB962C8B-B14F-4D97-AF65-F5344CB8AC3E}">
        <p14:creationId xmlns:p14="http://schemas.microsoft.com/office/powerpoint/2010/main" val="3481083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533C1-ED01-41F0-9505-A30C43859CCF}"/>
              </a:ext>
            </a:extLst>
          </p:cNvPr>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6954D9B-F294-414E-853C-E004F7E21A92}"/>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7E05937-7DE1-4C80-856A-74A49C61F7AE}"/>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1FFA329-50D5-4F41-9477-EB61C31DCE5D}"/>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EC635BAB-BCA6-4085-A48C-D6C0D40E8F65}"/>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3C5339C-F998-4C3F-A2B9-F5296CB0F868}"/>
              </a:ext>
            </a:extLst>
          </p:cNvPr>
          <p:cNvSpPr>
            <a:spLocks noGrp="1"/>
          </p:cNvSpPr>
          <p:nvPr>
            <p:ph type="dt" sz="half" idx="10"/>
          </p:nvPr>
        </p:nvSpPr>
        <p:spPr/>
        <p:txBody>
          <a:bodyPr/>
          <a:lstStyle/>
          <a:p>
            <a:fld id="{3BAEEF2D-382D-4247-BE22-75A84931BD9C}" type="datetimeFigureOut">
              <a:rPr lang="en-GB" smtClean="0"/>
              <a:t>21/08/2025</a:t>
            </a:fld>
            <a:endParaRPr lang="en-GB"/>
          </a:p>
        </p:txBody>
      </p:sp>
      <p:sp>
        <p:nvSpPr>
          <p:cNvPr id="8" name="Footer Placeholder 7">
            <a:extLst>
              <a:ext uri="{FF2B5EF4-FFF2-40B4-BE49-F238E27FC236}">
                <a16:creationId xmlns:a16="http://schemas.microsoft.com/office/drawing/2014/main" id="{CD2A9F93-5A8E-40B2-8F62-6DFE6242433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FB4DB39-B812-4AF3-94ED-31474FFC6136}"/>
              </a:ext>
            </a:extLst>
          </p:cNvPr>
          <p:cNvSpPr>
            <a:spLocks noGrp="1"/>
          </p:cNvSpPr>
          <p:nvPr>
            <p:ph type="sldNum" sz="quarter" idx="12"/>
          </p:nvPr>
        </p:nvSpPr>
        <p:spPr/>
        <p:txBody>
          <a:bodyPr/>
          <a:lstStyle/>
          <a:p>
            <a:fld id="{AD3A8628-E328-490A-A04E-E29CE1D3D281}" type="slidenum">
              <a:rPr lang="en-GB" smtClean="0"/>
              <a:t>‹#›</a:t>
            </a:fld>
            <a:endParaRPr lang="en-GB"/>
          </a:p>
        </p:txBody>
      </p:sp>
      <p:pic>
        <p:nvPicPr>
          <p:cNvPr id="10" name="Content Placeholder 3" descr="Logo_GFMER">
            <a:hlinkClick r:id="rId2"/>
            <a:extLst>
              <a:ext uri="{FF2B5EF4-FFF2-40B4-BE49-F238E27FC236}">
                <a16:creationId xmlns:a16="http://schemas.microsoft.com/office/drawing/2014/main" id="{1BCFF0DE-2F77-26B6-4008-FA1F2A4B2BDC}"/>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a:xfrm>
            <a:off x="73025" y="5925030"/>
            <a:ext cx="900000" cy="915429"/>
          </a:xfrm>
          <a:prstGeom prst="rect">
            <a:avLst/>
          </a:prstGeom>
        </p:spPr>
      </p:pic>
    </p:spTree>
    <p:extLst>
      <p:ext uri="{BB962C8B-B14F-4D97-AF65-F5344CB8AC3E}">
        <p14:creationId xmlns:p14="http://schemas.microsoft.com/office/powerpoint/2010/main" val="1834267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AFD2C-7A8D-405C-B372-C8FD0ACD26B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1A8B1BB-613F-4E57-B642-C57588D04977}"/>
              </a:ext>
            </a:extLst>
          </p:cNvPr>
          <p:cNvSpPr>
            <a:spLocks noGrp="1"/>
          </p:cNvSpPr>
          <p:nvPr>
            <p:ph type="dt" sz="half" idx="10"/>
          </p:nvPr>
        </p:nvSpPr>
        <p:spPr/>
        <p:txBody>
          <a:bodyPr/>
          <a:lstStyle/>
          <a:p>
            <a:fld id="{3BAEEF2D-382D-4247-BE22-75A84931BD9C}" type="datetimeFigureOut">
              <a:rPr lang="en-GB" smtClean="0"/>
              <a:t>21/08/2025</a:t>
            </a:fld>
            <a:endParaRPr lang="en-GB"/>
          </a:p>
        </p:txBody>
      </p:sp>
      <p:sp>
        <p:nvSpPr>
          <p:cNvPr id="4" name="Footer Placeholder 3">
            <a:extLst>
              <a:ext uri="{FF2B5EF4-FFF2-40B4-BE49-F238E27FC236}">
                <a16:creationId xmlns:a16="http://schemas.microsoft.com/office/drawing/2014/main" id="{F767DE77-7920-4AB7-8943-943CB6C293B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A75A675-94A6-4DF4-AE9A-3CB56823A4D5}"/>
              </a:ext>
            </a:extLst>
          </p:cNvPr>
          <p:cNvSpPr>
            <a:spLocks noGrp="1"/>
          </p:cNvSpPr>
          <p:nvPr>
            <p:ph type="sldNum" sz="quarter" idx="12"/>
          </p:nvPr>
        </p:nvSpPr>
        <p:spPr/>
        <p:txBody>
          <a:bodyPr/>
          <a:lstStyle/>
          <a:p>
            <a:fld id="{AD3A8628-E328-490A-A04E-E29CE1D3D281}" type="slidenum">
              <a:rPr lang="en-GB" smtClean="0"/>
              <a:t>‹#›</a:t>
            </a:fld>
            <a:endParaRPr lang="en-GB"/>
          </a:p>
        </p:txBody>
      </p:sp>
      <p:pic>
        <p:nvPicPr>
          <p:cNvPr id="6" name="Content Placeholder 3" descr="Logo_GFMER">
            <a:hlinkClick r:id="rId2"/>
            <a:extLst>
              <a:ext uri="{FF2B5EF4-FFF2-40B4-BE49-F238E27FC236}">
                <a16:creationId xmlns:a16="http://schemas.microsoft.com/office/drawing/2014/main" id="{8B49BFF0-63BF-B58F-8A72-F10FA2BF5DA8}"/>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a:xfrm>
            <a:off x="73025" y="5925030"/>
            <a:ext cx="900000" cy="915429"/>
          </a:xfrm>
          <a:prstGeom prst="rect">
            <a:avLst/>
          </a:prstGeom>
        </p:spPr>
      </p:pic>
    </p:spTree>
    <p:extLst>
      <p:ext uri="{BB962C8B-B14F-4D97-AF65-F5344CB8AC3E}">
        <p14:creationId xmlns:p14="http://schemas.microsoft.com/office/powerpoint/2010/main" val="4140152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8A085A-640D-41D3-A6D5-AA89970D38AC}"/>
              </a:ext>
            </a:extLst>
          </p:cNvPr>
          <p:cNvSpPr>
            <a:spLocks noGrp="1"/>
          </p:cNvSpPr>
          <p:nvPr>
            <p:ph type="dt" sz="half" idx="10"/>
          </p:nvPr>
        </p:nvSpPr>
        <p:spPr/>
        <p:txBody>
          <a:bodyPr/>
          <a:lstStyle/>
          <a:p>
            <a:fld id="{3BAEEF2D-382D-4247-BE22-75A84931BD9C}" type="datetimeFigureOut">
              <a:rPr lang="en-GB" smtClean="0"/>
              <a:t>21/08/2025</a:t>
            </a:fld>
            <a:endParaRPr lang="en-GB"/>
          </a:p>
        </p:txBody>
      </p:sp>
      <p:sp>
        <p:nvSpPr>
          <p:cNvPr id="3" name="Footer Placeholder 2">
            <a:extLst>
              <a:ext uri="{FF2B5EF4-FFF2-40B4-BE49-F238E27FC236}">
                <a16:creationId xmlns:a16="http://schemas.microsoft.com/office/drawing/2014/main" id="{EE339781-DFA0-4049-94A6-939690FA58B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5078F08-4E17-4077-848C-445B27A4907D}"/>
              </a:ext>
            </a:extLst>
          </p:cNvPr>
          <p:cNvSpPr>
            <a:spLocks noGrp="1"/>
          </p:cNvSpPr>
          <p:nvPr>
            <p:ph type="sldNum" sz="quarter" idx="12"/>
          </p:nvPr>
        </p:nvSpPr>
        <p:spPr/>
        <p:txBody>
          <a:bodyPr/>
          <a:lstStyle/>
          <a:p>
            <a:fld id="{AD3A8628-E328-490A-A04E-E29CE1D3D281}" type="slidenum">
              <a:rPr lang="en-GB" smtClean="0"/>
              <a:t>‹#›</a:t>
            </a:fld>
            <a:endParaRPr lang="en-GB"/>
          </a:p>
        </p:txBody>
      </p:sp>
      <p:pic>
        <p:nvPicPr>
          <p:cNvPr id="5" name="Content Placeholder 3" descr="Logo_GFMER">
            <a:hlinkClick r:id="rId2"/>
            <a:extLst>
              <a:ext uri="{FF2B5EF4-FFF2-40B4-BE49-F238E27FC236}">
                <a16:creationId xmlns:a16="http://schemas.microsoft.com/office/drawing/2014/main" id="{38E88D4A-AA7F-8AB4-4741-93FCBEE333FF}"/>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a:xfrm>
            <a:off x="73025" y="5925030"/>
            <a:ext cx="900000" cy="915429"/>
          </a:xfrm>
          <a:prstGeom prst="rect">
            <a:avLst/>
          </a:prstGeom>
        </p:spPr>
      </p:pic>
    </p:spTree>
    <p:extLst>
      <p:ext uri="{BB962C8B-B14F-4D97-AF65-F5344CB8AC3E}">
        <p14:creationId xmlns:p14="http://schemas.microsoft.com/office/powerpoint/2010/main" val="2276652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C9741-CBFE-4C97-8EE9-AB129EF13752}"/>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2B3F24A-B14F-4B6A-A58C-C328114ED88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5111B13-4EBD-4710-8E97-2AD21031645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E25CEA7-F825-4EC4-99E4-17955694B0D7}"/>
              </a:ext>
            </a:extLst>
          </p:cNvPr>
          <p:cNvSpPr>
            <a:spLocks noGrp="1"/>
          </p:cNvSpPr>
          <p:nvPr>
            <p:ph type="dt" sz="half" idx="10"/>
          </p:nvPr>
        </p:nvSpPr>
        <p:spPr/>
        <p:txBody>
          <a:bodyPr/>
          <a:lstStyle/>
          <a:p>
            <a:fld id="{3BAEEF2D-382D-4247-BE22-75A84931BD9C}" type="datetimeFigureOut">
              <a:rPr lang="en-GB" smtClean="0"/>
              <a:t>21/08/2025</a:t>
            </a:fld>
            <a:endParaRPr lang="en-GB"/>
          </a:p>
        </p:txBody>
      </p:sp>
      <p:sp>
        <p:nvSpPr>
          <p:cNvPr id="6" name="Footer Placeholder 5">
            <a:extLst>
              <a:ext uri="{FF2B5EF4-FFF2-40B4-BE49-F238E27FC236}">
                <a16:creationId xmlns:a16="http://schemas.microsoft.com/office/drawing/2014/main" id="{768DE9FB-679A-4491-81E4-D8D09C1F468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83DB760-74C6-40C9-8094-5CB245A1AEEC}"/>
              </a:ext>
            </a:extLst>
          </p:cNvPr>
          <p:cNvSpPr>
            <a:spLocks noGrp="1"/>
          </p:cNvSpPr>
          <p:nvPr>
            <p:ph type="sldNum" sz="quarter" idx="12"/>
          </p:nvPr>
        </p:nvSpPr>
        <p:spPr/>
        <p:txBody>
          <a:bodyPr/>
          <a:lstStyle/>
          <a:p>
            <a:fld id="{AD3A8628-E328-490A-A04E-E29CE1D3D281}" type="slidenum">
              <a:rPr lang="en-GB" smtClean="0"/>
              <a:t>‹#›</a:t>
            </a:fld>
            <a:endParaRPr lang="en-GB"/>
          </a:p>
        </p:txBody>
      </p:sp>
      <p:pic>
        <p:nvPicPr>
          <p:cNvPr id="8" name="Content Placeholder 3" descr="Logo_GFMER">
            <a:hlinkClick r:id="rId2"/>
            <a:extLst>
              <a:ext uri="{FF2B5EF4-FFF2-40B4-BE49-F238E27FC236}">
                <a16:creationId xmlns:a16="http://schemas.microsoft.com/office/drawing/2014/main" id="{B116207F-30FB-3464-626D-640AE23BFED9}"/>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a:xfrm>
            <a:off x="73025" y="5925030"/>
            <a:ext cx="900000" cy="915429"/>
          </a:xfrm>
          <a:prstGeom prst="rect">
            <a:avLst/>
          </a:prstGeom>
        </p:spPr>
      </p:pic>
    </p:spTree>
    <p:extLst>
      <p:ext uri="{BB962C8B-B14F-4D97-AF65-F5344CB8AC3E}">
        <p14:creationId xmlns:p14="http://schemas.microsoft.com/office/powerpoint/2010/main" val="3898356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AC3E2-13A1-4F5F-9E33-E93DC9AABCB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8965040-334E-4541-BA13-4F43F6F405B1}"/>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a:extLst>
              <a:ext uri="{FF2B5EF4-FFF2-40B4-BE49-F238E27FC236}">
                <a16:creationId xmlns:a16="http://schemas.microsoft.com/office/drawing/2014/main" id="{859C2AEF-D85D-485F-B5B3-D0DCE2306DA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4CA4CA61-6A31-4B53-A524-154024F87373}"/>
              </a:ext>
            </a:extLst>
          </p:cNvPr>
          <p:cNvSpPr>
            <a:spLocks noGrp="1"/>
          </p:cNvSpPr>
          <p:nvPr>
            <p:ph type="dt" sz="half" idx="10"/>
          </p:nvPr>
        </p:nvSpPr>
        <p:spPr/>
        <p:txBody>
          <a:bodyPr/>
          <a:lstStyle/>
          <a:p>
            <a:fld id="{3BAEEF2D-382D-4247-BE22-75A84931BD9C}" type="datetimeFigureOut">
              <a:rPr lang="en-GB" smtClean="0"/>
              <a:t>21/08/2025</a:t>
            </a:fld>
            <a:endParaRPr lang="en-GB"/>
          </a:p>
        </p:txBody>
      </p:sp>
      <p:sp>
        <p:nvSpPr>
          <p:cNvPr id="6" name="Footer Placeholder 5">
            <a:extLst>
              <a:ext uri="{FF2B5EF4-FFF2-40B4-BE49-F238E27FC236}">
                <a16:creationId xmlns:a16="http://schemas.microsoft.com/office/drawing/2014/main" id="{13653A3B-0FFC-4FE7-A070-7ECCB9794BE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A3759B3-73FD-42E7-99DF-70A7B7791907}"/>
              </a:ext>
            </a:extLst>
          </p:cNvPr>
          <p:cNvSpPr>
            <a:spLocks noGrp="1"/>
          </p:cNvSpPr>
          <p:nvPr>
            <p:ph type="sldNum" sz="quarter" idx="12"/>
          </p:nvPr>
        </p:nvSpPr>
        <p:spPr/>
        <p:txBody>
          <a:bodyPr/>
          <a:lstStyle/>
          <a:p>
            <a:fld id="{AD3A8628-E328-490A-A04E-E29CE1D3D281}" type="slidenum">
              <a:rPr lang="en-GB" smtClean="0"/>
              <a:t>‹#›</a:t>
            </a:fld>
            <a:endParaRPr lang="en-GB"/>
          </a:p>
        </p:txBody>
      </p:sp>
      <p:pic>
        <p:nvPicPr>
          <p:cNvPr id="8" name="Content Placeholder 3" descr="Logo_GFMER">
            <a:hlinkClick r:id="rId2"/>
            <a:extLst>
              <a:ext uri="{FF2B5EF4-FFF2-40B4-BE49-F238E27FC236}">
                <a16:creationId xmlns:a16="http://schemas.microsoft.com/office/drawing/2014/main" id="{90496436-DE5E-6B64-51D5-CBA15CB7848D}"/>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a:xfrm>
            <a:off x="73025" y="5925030"/>
            <a:ext cx="900000" cy="915429"/>
          </a:xfrm>
          <a:prstGeom prst="rect">
            <a:avLst/>
          </a:prstGeom>
        </p:spPr>
      </p:pic>
    </p:spTree>
    <p:extLst>
      <p:ext uri="{BB962C8B-B14F-4D97-AF65-F5344CB8AC3E}">
        <p14:creationId xmlns:p14="http://schemas.microsoft.com/office/powerpoint/2010/main" val="3981440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C3C7FA-6E5A-47B7-911A-D05274567B5A}"/>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08DD2B9-C761-4CBE-871A-EF1A75FB0BB3}"/>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76110DA-3C92-4A68-BE04-03F7219BD3A9}"/>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3BAEEF2D-382D-4247-BE22-75A84931BD9C}" type="datetimeFigureOut">
              <a:rPr lang="en-GB" smtClean="0"/>
              <a:t>21/08/2025</a:t>
            </a:fld>
            <a:endParaRPr lang="en-GB"/>
          </a:p>
        </p:txBody>
      </p:sp>
      <p:sp>
        <p:nvSpPr>
          <p:cNvPr id="5" name="Footer Placeholder 4">
            <a:extLst>
              <a:ext uri="{FF2B5EF4-FFF2-40B4-BE49-F238E27FC236}">
                <a16:creationId xmlns:a16="http://schemas.microsoft.com/office/drawing/2014/main" id="{DFA37AA1-FF96-43C5-81F8-51647E41AAC7}"/>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A3D39EA-6E60-4E7C-8CA1-6394BBEB1D8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D3A8628-E328-490A-A04E-E29CE1D3D281}" type="slidenum">
              <a:rPr lang="en-GB" smtClean="0"/>
              <a:t>‹#›</a:t>
            </a:fld>
            <a:endParaRPr lang="en-GB"/>
          </a:p>
        </p:txBody>
      </p:sp>
    </p:spTree>
    <p:extLst>
      <p:ext uri="{BB962C8B-B14F-4D97-AF65-F5344CB8AC3E}">
        <p14:creationId xmlns:p14="http://schemas.microsoft.com/office/powerpoint/2010/main" val="179105370"/>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fmer.ch/"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hyperlink" Target="https://accounts.google.com/SignUpWithoutGmai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hyperlink" Target="https://support.google.com/groups/answer/1067205#join"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4.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89FBCCB3-19E2-4AC3-8F58-325D0AD2B5E4}"/>
              </a:ext>
            </a:extLst>
          </p:cNvPr>
          <p:cNvSpPr txBox="1">
            <a:spLocks/>
          </p:cNvSpPr>
          <p:nvPr/>
        </p:nvSpPr>
        <p:spPr>
          <a:xfrm>
            <a:off x="1276149" y="1873806"/>
            <a:ext cx="6414654" cy="2461921"/>
          </a:xfrm>
          <a:prstGeom prst="rect">
            <a:avLst/>
          </a:prstGeom>
          <a:noFill/>
        </p:spPr>
        <p:txBody>
          <a:bodyPr vert="horz" lIns="91440" tIns="45720" rIns="91440" bIns="45720" rtlCol="0" anchor="ctr">
            <a:noAutofit/>
          </a:bodyPr>
          <a:lstStyle>
            <a:lvl1pPr algn="l" defTabSz="914400" rtl="0" eaLnBrk="1" latinLnBrk="0" hangingPunct="1">
              <a:spcBef>
                <a:spcPct val="0"/>
              </a:spcBef>
              <a:buNone/>
              <a:defRPr sz="3600" b="1" kern="1200">
                <a:solidFill>
                  <a:schemeClr val="tx1"/>
                </a:solidFill>
                <a:latin typeface="+mj-lt"/>
                <a:ea typeface="+mj-ea"/>
                <a:cs typeface="+mj-cs"/>
              </a:defRPr>
            </a:lvl1pPr>
          </a:lstStyle>
          <a:p>
            <a:pPr lvl="0" algn="ctr"/>
            <a:endParaRPr kumimoji="0" lang="en-GB" sz="2400" b="1" i="0" u="none" strike="noStrike" kern="1200" cap="none" spc="0" normalizeH="0" baseline="0" noProof="0" dirty="0">
              <a:ln>
                <a:noFill/>
              </a:ln>
              <a:solidFill>
                <a:srgbClr val="0070C0"/>
              </a:solidFill>
              <a:effectLst/>
              <a:uLnTx/>
              <a:uFillTx/>
              <a:latin typeface="+mn-lt"/>
              <a:ea typeface="+mj-ea"/>
              <a:cs typeface="+mj-cs"/>
            </a:endParaRPr>
          </a:p>
          <a:p>
            <a:pPr lvl="0" algn="ctr"/>
            <a:r>
              <a:rPr kumimoji="0" lang="en-GB" sz="2400" b="1" i="0" u="none" strike="noStrike" kern="1200" cap="none" spc="0" normalizeH="0" baseline="0" noProof="0" dirty="0">
                <a:ln>
                  <a:noFill/>
                </a:ln>
                <a:effectLst/>
                <a:uLnTx/>
                <a:uFillTx/>
                <a:latin typeface="+mn-lt"/>
                <a:ea typeface="+mj-ea"/>
                <a:cs typeface="+mj-cs"/>
              </a:rPr>
              <a:t>Training course in research methodology, research protocol development and scientific writing 202</a:t>
            </a:r>
            <a:r>
              <a:rPr lang="en-GB" sz="2400" dirty="0">
                <a:latin typeface="+mn-lt"/>
              </a:rPr>
              <a:t>5</a:t>
            </a:r>
          </a:p>
          <a:p>
            <a:pPr lvl="0" algn="ctr"/>
            <a:endParaRPr kumimoji="0" lang="en-GB" sz="2000" b="1" i="0" u="none" strike="noStrike" kern="1200" cap="none" spc="0" normalizeH="0" baseline="0" noProof="0" dirty="0">
              <a:ln>
                <a:noFill/>
              </a:ln>
              <a:solidFill>
                <a:srgbClr val="0070C0"/>
              </a:solidFill>
              <a:effectLst/>
              <a:uLnTx/>
              <a:uFillTx/>
              <a:latin typeface="+mn-lt"/>
              <a:ea typeface="+mj-ea"/>
              <a:cs typeface="+mj-cs"/>
            </a:endParaRPr>
          </a:p>
          <a:p>
            <a:pPr lvl="0" algn="ctr"/>
            <a:r>
              <a:rPr kumimoji="0" lang="en-GB" sz="6000" b="1" i="0" u="none" strike="noStrike" kern="1200" cap="none" spc="0" normalizeH="0" baseline="0" noProof="0" dirty="0">
                <a:ln>
                  <a:noFill/>
                </a:ln>
                <a:solidFill>
                  <a:srgbClr val="0070C0"/>
                </a:solidFill>
                <a:effectLst/>
                <a:uLnTx/>
                <a:uFillTx/>
                <a:latin typeface="+mn-lt"/>
                <a:ea typeface="+mj-ea"/>
                <a:cs typeface="+mj-cs"/>
              </a:rPr>
              <a:t>Course</a:t>
            </a:r>
            <a:r>
              <a:rPr lang="en-GB" sz="6000" dirty="0">
                <a:solidFill>
                  <a:srgbClr val="0070C0"/>
                </a:solidFill>
                <a:latin typeface="+mn-lt"/>
              </a:rPr>
              <a:t> overview</a:t>
            </a:r>
          </a:p>
          <a:p>
            <a:pPr lvl="0" algn="ctr"/>
            <a:br>
              <a:rPr kumimoji="0" lang="en-GB" sz="2000" b="1" i="0" u="none" strike="noStrike" kern="1200" cap="none" spc="0" normalizeH="0" baseline="0" noProof="0" dirty="0">
                <a:ln>
                  <a:noFill/>
                </a:ln>
                <a:solidFill>
                  <a:srgbClr val="0070C0"/>
                </a:solidFill>
                <a:effectLst/>
                <a:uLnTx/>
                <a:uFillTx/>
                <a:latin typeface="+mn-lt"/>
                <a:ea typeface="+mj-ea"/>
                <a:cs typeface="+mj-cs"/>
              </a:rPr>
            </a:br>
            <a:endParaRPr kumimoji="0" lang="en-GB" sz="2000" b="1" i="0" u="none" strike="noStrike" kern="1200" cap="none" spc="0" normalizeH="0" baseline="0" noProof="0" dirty="0">
              <a:ln>
                <a:noFill/>
              </a:ln>
              <a:solidFill>
                <a:srgbClr val="0070C0"/>
              </a:solidFill>
              <a:effectLst/>
              <a:uLnTx/>
              <a:uFillTx/>
              <a:latin typeface="+mn-lt"/>
              <a:ea typeface="+mj-ea"/>
              <a:cs typeface="+mj-cs"/>
            </a:endParaRPr>
          </a:p>
        </p:txBody>
      </p:sp>
      <p:sp>
        <p:nvSpPr>
          <p:cNvPr id="14" name="Subtitle 2">
            <a:extLst>
              <a:ext uri="{FF2B5EF4-FFF2-40B4-BE49-F238E27FC236}">
                <a16:creationId xmlns:a16="http://schemas.microsoft.com/office/drawing/2014/main" id="{0B87676E-AB47-48FE-B717-DC5A44E3C8F6}"/>
              </a:ext>
            </a:extLst>
          </p:cNvPr>
          <p:cNvSpPr txBox="1">
            <a:spLocks/>
          </p:cNvSpPr>
          <p:nvPr/>
        </p:nvSpPr>
        <p:spPr>
          <a:xfrm>
            <a:off x="1276149" y="4599887"/>
            <a:ext cx="6414654" cy="1396027"/>
          </a:xfrm>
          <a:prstGeom prst="rect">
            <a:avLst/>
          </a:prstGeom>
          <a:noFill/>
        </p:spPr>
        <p:txBody>
          <a:bodyPr vert="horz" lIns="91440" tIns="45720" rIns="91440" bIns="45720" rtlCol="0">
            <a:noAutofit/>
          </a:bodyPr>
          <a:lstStyle>
            <a:lvl1pPr marL="0" indent="0" algn="l" defTabSz="914400" rtl="0" eaLnBrk="1" latinLnBrk="0" hangingPunct="1">
              <a:spcBef>
                <a:spcPct val="20000"/>
              </a:spcBef>
              <a:buClr>
                <a:schemeClr val="tx1"/>
              </a:buClr>
              <a:buSzPct val="60000"/>
              <a:buFont typeface="Wingdings" pitchFamily="2" charset="2"/>
              <a:buNone/>
              <a:defRPr sz="1800" b="1" kern="1200">
                <a:solidFill>
                  <a:schemeClr val="tx1"/>
                </a:solidFill>
                <a:latin typeface="+mn-lt"/>
                <a:ea typeface="+mn-ea"/>
                <a:cs typeface="+mn-cs"/>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lvl="0" algn="ctr">
              <a:buClr>
                <a:sysClr val="windowText" lastClr="000000"/>
              </a:buClr>
            </a:pPr>
            <a:r>
              <a:rPr kumimoji="0" lang="en-GB" b="1" i="0" u="none" strike="noStrike" kern="1200" cap="none" spc="0" normalizeH="0" baseline="0" noProof="0" dirty="0">
                <a:ln>
                  <a:noFill/>
                </a:ln>
                <a:effectLst/>
                <a:uLnTx/>
                <a:uFillTx/>
                <a:ea typeface="+mn-ea"/>
                <a:cs typeface="+mn-cs"/>
              </a:rPr>
              <a:t>Geneva Foundation for Medical Education &amp; Research </a:t>
            </a:r>
            <a:br>
              <a:rPr kumimoji="0" lang="en-GB" b="1" i="0" u="none" strike="noStrike" kern="1200" cap="none" spc="0" normalizeH="0" baseline="0" noProof="0" dirty="0">
                <a:ln>
                  <a:noFill/>
                </a:ln>
                <a:effectLst/>
                <a:uLnTx/>
                <a:uFillTx/>
                <a:ea typeface="+mn-ea"/>
                <a:cs typeface="+mn-cs"/>
              </a:rPr>
            </a:br>
            <a:r>
              <a:rPr kumimoji="0" lang="en-GB" b="1" i="0" u="none" strike="noStrike" kern="1200" cap="none" spc="0" normalizeH="0" baseline="0" noProof="0" dirty="0">
                <a:ln>
                  <a:noFill/>
                </a:ln>
                <a:effectLst/>
                <a:uLnTx/>
                <a:uFillTx/>
                <a:ea typeface="+mn-ea"/>
                <a:cs typeface="+mn-cs"/>
              </a:rPr>
              <a:t>in partnership with Oxford Maternal &amp; Perinatal Health Institute (OMPHI) and the Department of Sexual and Reproductive Health &amp; Research, World Health Organization (WHO)</a:t>
            </a:r>
          </a:p>
          <a:p>
            <a:pPr marL="0" marR="0" lvl="0" indent="0" algn="ctr" defTabSz="914400" rtl="0" eaLnBrk="1" fontAlgn="auto" latinLnBrk="0" hangingPunct="1">
              <a:lnSpc>
                <a:spcPct val="100000"/>
              </a:lnSpc>
              <a:spcBef>
                <a:spcPct val="20000"/>
              </a:spcBef>
              <a:spcAft>
                <a:spcPts val="0"/>
              </a:spcAft>
              <a:buClr>
                <a:sysClr val="windowText" lastClr="000000"/>
              </a:buClr>
              <a:buSzPct val="60000"/>
              <a:buFont typeface="Wingdings" pitchFamily="2" charset="2"/>
              <a:buNone/>
              <a:tabLst/>
              <a:defRPr/>
            </a:pPr>
            <a:endParaRPr kumimoji="0" lang="en-GB" b="1" i="0" u="none" strike="noStrike" kern="1200" cap="none" spc="0" normalizeH="0" baseline="0" noProof="0" dirty="0">
              <a:ln>
                <a:noFill/>
              </a:ln>
              <a:effectLst/>
              <a:uLnTx/>
              <a:uFillTx/>
              <a:ea typeface="+mn-ea"/>
              <a:cs typeface="+mn-cs"/>
            </a:endParaRPr>
          </a:p>
        </p:txBody>
      </p:sp>
      <p:sp>
        <p:nvSpPr>
          <p:cNvPr id="15" name="Text Placeholder 24">
            <a:extLst>
              <a:ext uri="{FF2B5EF4-FFF2-40B4-BE49-F238E27FC236}">
                <a16:creationId xmlns:a16="http://schemas.microsoft.com/office/drawing/2014/main" id="{7CB31343-ECCD-4BDF-B635-80FE4C17F80C}"/>
              </a:ext>
            </a:extLst>
          </p:cNvPr>
          <p:cNvSpPr txBox="1">
            <a:spLocks/>
          </p:cNvSpPr>
          <p:nvPr/>
        </p:nvSpPr>
        <p:spPr>
          <a:xfrm>
            <a:off x="0" y="257135"/>
            <a:ext cx="1763688" cy="288925"/>
          </a:xfrm>
          <a:prstGeom prst="rect">
            <a:avLst/>
          </a:prstGeom>
          <a:solidFill>
            <a:schemeClr val="tx1"/>
          </a:solidFill>
        </p:spPr>
        <p:txBody>
          <a:bodyPr vert="horz" lIns="91440" tIns="45720" rIns="91440" bIns="45720" rtlCol="0">
            <a:normAutofit/>
          </a:bodyPr>
          <a:lstStyle>
            <a:lvl1pPr marL="0" indent="0" algn="ctr" defTabSz="914400" rtl="0" eaLnBrk="1" latinLnBrk="0" hangingPunct="1">
              <a:spcBef>
                <a:spcPct val="20000"/>
              </a:spcBef>
              <a:buClr>
                <a:schemeClr val="tx1"/>
              </a:buClr>
              <a:buSzPct val="60000"/>
              <a:buFont typeface="Wingdings" pitchFamily="2" charset="2"/>
              <a:buNone/>
              <a:defRPr sz="1200" b="1" kern="1200" baseline="0">
                <a:solidFill>
                  <a:schemeClr val="bg1"/>
                </a:solidFill>
                <a:latin typeface="+mj-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ct val="20000"/>
              </a:spcBef>
              <a:spcAft>
                <a:spcPts val="0"/>
              </a:spcAft>
              <a:buClr>
                <a:sysClr val="windowText" lastClr="000000"/>
              </a:buClr>
              <a:buSzPct val="60000"/>
              <a:buFont typeface="Wingdings" pitchFamily="2" charset="2"/>
              <a:buNone/>
              <a:tabLst/>
              <a:defRPr/>
            </a:pPr>
            <a:r>
              <a:rPr kumimoji="0" lang="en-US" sz="1200" b="1" i="0" u="none" strike="noStrike" kern="1200" cap="none" spc="0" normalizeH="0" baseline="0" noProof="0" dirty="0">
                <a:ln>
                  <a:noFill/>
                </a:ln>
                <a:solidFill>
                  <a:sysClr val="window" lastClr="FFFFFF"/>
                </a:solidFill>
                <a:effectLst/>
                <a:uLnTx/>
                <a:uFillTx/>
                <a:latin typeface="Calibri"/>
                <a:ea typeface="+mn-ea"/>
                <a:cs typeface="+mn-cs"/>
              </a:rPr>
              <a:t>September 2025</a:t>
            </a:r>
            <a:endParaRPr kumimoji="0" lang="en-GB" sz="1200" b="1" i="0" u="none" strike="noStrike" kern="1200" cap="none" spc="0" normalizeH="0" baseline="0" noProof="0" dirty="0">
              <a:ln>
                <a:noFill/>
              </a:ln>
              <a:solidFill>
                <a:sysClr val="window" lastClr="FFFFFF"/>
              </a:solidFill>
              <a:effectLst/>
              <a:uLnTx/>
              <a:uFillTx/>
              <a:latin typeface="Calibri"/>
              <a:ea typeface="+mn-ea"/>
              <a:cs typeface="+mn-cs"/>
            </a:endParaRPr>
          </a:p>
        </p:txBody>
      </p:sp>
      <p:sp>
        <p:nvSpPr>
          <p:cNvPr id="3" name="TextBox 2">
            <a:extLst>
              <a:ext uri="{FF2B5EF4-FFF2-40B4-BE49-F238E27FC236}">
                <a16:creationId xmlns:a16="http://schemas.microsoft.com/office/drawing/2014/main" id="{8E9ED4DE-2579-A6E4-68A0-D2F9CA6305DE}"/>
              </a:ext>
            </a:extLst>
          </p:cNvPr>
          <p:cNvSpPr txBox="1"/>
          <p:nvPr/>
        </p:nvSpPr>
        <p:spPr>
          <a:xfrm>
            <a:off x="1276149" y="6080362"/>
            <a:ext cx="6414654" cy="408623"/>
          </a:xfrm>
          <a:prstGeom prst="roundRect">
            <a:avLst/>
          </a:prstGeom>
          <a:solidFill>
            <a:schemeClr val="bg1"/>
          </a:solidFill>
        </p:spPr>
        <p:txBody>
          <a:bodyPr wrap="square">
            <a:spAutoFit/>
          </a:bodyPr>
          <a:lstStyle/>
          <a:p>
            <a:pPr algn="ctr"/>
            <a:r>
              <a:rPr kumimoji="0" lang="en-GB" sz="1800" b="1" i="0" u="none" strike="noStrike" kern="1200" cap="none" spc="0" normalizeH="0" baseline="0" noProof="0" dirty="0">
                <a:ln>
                  <a:noFill/>
                </a:ln>
                <a:solidFill>
                  <a:srgbClr val="C00000"/>
                </a:solidFill>
                <a:effectLst/>
                <a:uLnTx/>
                <a:uFillTx/>
                <a:ea typeface="+mj-ea"/>
                <a:cs typeface="+mj-cs"/>
              </a:rPr>
              <a:t>Dr Raqibat Idris, MBBS, DO, MPH</a:t>
            </a:r>
            <a:endParaRPr lang="en-GB" dirty="0">
              <a:solidFill>
                <a:srgbClr val="C00000"/>
              </a:solidFill>
            </a:endParaRPr>
          </a:p>
        </p:txBody>
      </p:sp>
      <p:pic>
        <p:nvPicPr>
          <p:cNvPr id="6" name="Content Placeholder 3" descr="Logo_GFMER">
            <a:hlinkClick r:id="rId3"/>
            <a:extLst>
              <a:ext uri="{FF2B5EF4-FFF2-40B4-BE49-F238E27FC236}">
                <a16:creationId xmlns:a16="http://schemas.microsoft.com/office/drawing/2014/main" id="{C1F62394-F720-3DF9-1A24-E41C98D0874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a:xfrm>
            <a:off x="4016375" y="189055"/>
            <a:ext cx="1111250" cy="1130300"/>
          </a:xfrm>
          <a:prstGeom prst="rect">
            <a:avLst/>
          </a:prstGeom>
        </p:spPr>
      </p:pic>
    </p:spTree>
    <p:extLst>
      <p:ext uri="{BB962C8B-B14F-4D97-AF65-F5344CB8AC3E}">
        <p14:creationId xmlns:p14="http://schemas.microsoft.com/office/powerpoint/2010/main" val="16227524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6C23F003-3931-422E-B4E7-B24E59F08F65}"/>
              </a:ext>
            </a:extLst>
          </p:cNvPr>
          <p:cNvSpPr txBox="1">
            <a:spLocks noChangeArrowheads="1"/>
          </p:cNvSpPr>
          <p:nvPr/>
        </p:nvSpPr>
        <p:spPr>
          <a:xfrm>
            <a:off x="294291" y="354307"/>
            <a:ext cx="6810702" cy="994172"/>
          </a:xfrm>
          <a:prstGeom prst="rect">
            <a:avLst/>
          </a:prstGeom>
        </p:spPr>
        <p:txBody>
          <a:bodyPr vert="horz" lIns="91440" tIns="45720" rIns="91440" bIns="45720" rtlCol="0" anchor="ctr">
            <a:noAutofit/>
          </a:bodyPr>
          <a:lstStyle>
            <a:lvl1pPr algn="l" defTabSz="914400" rtl="0" eaLnBrk="1" latinLnBrk="0" hangingPunct="1">
              <a:spcBef>
                <a:spcPct val="0"/>
              </a:spcBef>
              <a:buNone/>
              <a:defRPr sz="3600" b="1" kern="1200">
                <a:solidFill>
                  <a:srgbClr val="A50021"/>
                </a:solidFill>
                <a:latin typeface="+mj-lt"/>
                <a:ea typeface="+mj-ea"/>
                <a:cs typeface="+mj-cs"/>
              </a:defRPr>
            </a:lvl1pPr>
          </a:lstStyle>
          <a:p>
            <a:pPr marL="0" marR="0" lvl="0" indent="0" fontAlgn="auto">
              <a:lnSpc>
                <a:spcPct val="90000"/>
              </a:lnSpc>
              <a:spcAft>
                <a:spcPts val="600"/>
              </a:spcAft>
              <a:buClrTx/>
              <a:buSzTx/>
              <a:tabLst/>
              <a:defRPr/>
            </a:pPr>
            <a:r>
              <a:rPr kumimoji="0" lang="en-US" altLang="en-US" sz="4200" b="1" i="0" u="none" strike="noStrike" kern="1200" cap="none" spc="0" normalizeH="0" baseline="0" noProof="0" dirty="0">
                <a:ln>
                  <a:noFill/>
                </a:ln>
                <a:solidFill>
                  <a:srgbClr val="0070C0"/>
                </a:solidFill>
                <a:effectLst/>
                <a:uLnTx/>
                <a:uFillTx/>
                <a:latin typeface="+mn-lt"/>
                <a:ea typeface="+mj-ea"/>
                <a:cs typeface="+mj-cs"/>
              </a:rPr>
              <a:t>Teaching-learning methods </a:t>
            </a:r>
            <a:r>
              <a:rPr kumimoji="0" lang="en-US" altLang="en-US" sz="1400" b="1" i="0" u="none" strike="noStrike" kern="1200" cap="none" spc="0" normalizeH="0" baseline="0" noProof="0" dirty="0">
                <a:ln>
                  <a:noFill/>
                </a:ln>
                <a:solidFill>
                  <a:srgbClr val="0070C0"/>
                </a:solidFill>
                <a:effectLst/>
                <a:uLnTx/>
                <a:uFillTx/>
                <a:latin typeface="+mn-lt"/>
                <a:ea typeface="+mj-ea"/>
                <a:cs typeface="+mj-cs"/>
              </a:rPr>
              <a:t>cont’d</a:t>
            </a:r>
          </a:p>
        </p:txBody>
      </p:sp>
      <p:sp>
        <p:nvSpPr>
          <p:cNvPr id="7" name="Rectangle 3">
            <a:extLst>
              <a:ext uri="{FF2B5EF4-FFF2-40B4-BE49-F238E27FC236}">
                <a16:creationId xmlns:a16="http://schemas.microsoft.com/office/drawing/2014/main" id="{22F51218-EB77-4510-96F9-050F6F7AFAC9}"/>
              </a:ext>
            </a:extLst>
          </p:cNvPr>
          <p:cNvSpPr txBox="1">
            <a:spLocks noChangeArrowheads="1"/>
          </p:cNvSpPr>
          <p:nvPr/>
        </p:nvSpPr>
        <p:spPr>
          <a:xfrm>
            <a:off x="96250" y="1533625"/>
            <a:ext cx="6087527" cy="4161350"/>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Clr>
                <a:schemeClr val="tx1"/>
              </a:buClr>
              <a:buSzPct val="60000"/>
              <a:buFont typeface="Wingdings" pitchFamily="2" charset="2"/>
              <a:buChar char="q"/>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2400" marR="0" lvl="0" indent="0" fontAlgn="auto">
              <a:lnSpc>
                <a:spcPct val="90000"/>
              </a:lnSpc>
              <a:spcBef>
                <a:spcPct val="20000"/>
              </a:spcBef>
              <a:spcAft>
                <a:spcPts val="0"/>
              </a:spcAft>
              <a:buClr>
                <a:sysClr val="windowText" lastClr="000000"/>
              </a:buClr>
              <a:buSzPct val="60000"/>
              <a:buNone/>
              <a:tabLst/>
              <a:defRPr/>
            </a:pPr>
            <a:r>
              <a:rPr kumimoji="0" lang="en-GB" altLang="en-US" sz="1900" b="1" i="0" u="none" strike="noStrike" cap="none" spc="0" normalizeH="0" baseline="0" noProof="0" dirty="0">
                <a:ln>
                  <a:noFill/>
                </a:ln>
                <a:solidFill>
                  <a:srgbClr val="FF0000"/>
                </a:solidFill>
                <a:effectLst/>
                <a:uLnTx/>
                <a:uFillTx/>
              </a:rPr>
              <a:t>Google Groups:</a:t>
            </a:r>
          </a:p>
          <a:p>
            <a:pPr marL="495300" marR="0" lvl="0" fontAlgn="auto">
              <a:lnSpc>
                <a:spcPct val="90000"/>
              </a:lnSpc>
              <a:spcBef>
                <a:spcPct val="20000"/>
              </a:spcBef>
              <a:spcAft>
                <a:spcPts val="0"/>
              </a:spcAft>
              <a:buClr>
                <a:sysClr val="windowText" lastClr="000000"/>
              </a:buClr>
              <a:buSzPct val="60000"/>
              <a:buFont typeface="Arial" panose="020B0604020202020204" pitchFamily="34" charset="0"/>
              <a:buChar char="•"/>
              <a:tabLst/>
              <a:defRPr/>
            </a:pPr>
            <a:r>
              <a:rPr kumimoji="0" lang="en-GB" altLang="en-US" sz="1900" b="1" i="0" u="none" strike="noStrike" cap="none" spc="0" normalizeH="0" baseline="0" noProof="0" dirty="0">
                <a:ln>
                  <a:noFill/>
                </a:ln>
                <a:solidFill>
                  <a:srgbClr val="002060"/>
                </a:solidFill>
                <a:effectLst/>
                <a:uLnTx/>
                <a:uFillTx/>
              </a:rPr>
              <a:t>You will receive an invitation to join the group. </a:t>
            </a:r>
          </a:p>
          <a:p>
            <a:pPr marL="495300" marR="0" lvl="0" fontAlgn="auto">
              <a:lnSpc>
                <a:spcPct val="90000"/>
              </a:lnSpc>
              <a:spcBef>
                <a:spcPct val="20000"/>
              </a:spcBef>
              <a:spcAft>
                <a:spcPts val="0"/>
              </a:spcAft>
              <a:buClr>
                <a:sysClr val="windowText" lastClr="000000"/>
              </a:buClr>
              <a:buSzPct val="60000"/>
              <a:buFont typeface="Arial" panose="020B0604020202020204" pitchFamily="34" charset="0"/>
              <a:buChar char="•"/>
              <a:tabLst/>
              <a:defRPr/>
            </a:pPr>
            <a:r>
              <a:rPr kumimoji="0" lang="en-GB" altLang="en-US" sz="1900" b="1" i="0" u="none" strike="noStrike" cap="none" spc="0" normalizeH="0" baseline="0" noProof="0" dirty="0">
                <a:ln>
                  <a:noFill/>
                </a:ln>
                <a:solidFill>
                  <a:srgbClr val="002060"/>
                </a:solidFill>
                <a:effectLst/>
                <a:uLnTx/>
                <a:uFillTx/>
              </a:rPr>
              <a:t>You will need a Google account to join and post in the group. </a:t>
            </a:r>
          </a:p>
          <a:p>
            <a:pPr marL="495300" marR="0" lvl="0" fontAlgn="auto">
              <a:lnSpc>
                <a:spcPct val="90000"/>
              </a:lnSpc>
              <a:spcBef>
                <a:spcPct val="20000"/>
              </a:spcBef>
              <a:spcAft>
                <a:spcPts val="0"/>
              </a:spcAft>
              <a:buClr>
                <a:sysClr val="windowText" lastClr="000000"/>
              </a:buClr>
              <a:buSzPct val="60000"/>
              <a:buFont typeface="Arial" panose="020B0604020202020204" pitchFamily="34" charset="0"/>
              <a:buChar char="•"/>
              <a:tabLst/>
              <a:defRPr/>
            </a:pPr>
            <a:r>
              <a:rPr kumimoji="0" lang="en-GB" altLang="en-US" sz="1900" b="1" i="0" u="none" strike="noStrike" cap="none" spc="0" normalizeH="0" baseline="0" noProof="0" dirty="0">
                <a:ln>
                  <a:noFill/>
                </a:ln>
                <a:solidFill>
                  <a:srgbClr val="002060"/>
                </a:solidFill>
                <a:effectLst/>
                <a:uLnTx/>
                <a:uFillTx/>
              </a:rPr>
              <a:t>You can create a Google account without changing your email address. Alternatively, you can create a new Gmail address. Learn how at:</a:t>
            </a:r>
            <a:r>
              <a:rPr kumimoji="0" lang="en-GB" altLang="en-US" sz="1900" b="1" i="0" u="none" strike="noStrike" cap="none" spc="0" normalizeH="0" baseline="0" noProof="0" dirty="0">
                <a:ln>
                  <a:noFill/>
                </a:ln>
                <a:effectLst/>
                <a:uLnTx/>
                <a:uFillTx/>
              </a:rPr>
              <a:t> </a:t>
            </a:r>
            <a:r>
              <a:rPr kumimoji="0" lang="en-GB" altLang="en-US" sz="1900" b="1" i="0" u="none" strike="noStrike" cap="none" spc="0" normalizeH="0" baseline="0" noProof="0" dirty="0">
                <a:ln>
                  <a:noFill/>
                </a:ln>
                <a:effectLst/>
                <a:uLnTx/>
                <a:uFillTx/>
                <a:hlinkClick r:id="rId3"/>
              </a:rPr>
              <a:t>https://accounts.google.com/SignUpWithoutGmail</a:t>
            </a:r>
            <a:r>
              <a:rPr kumimoji="0" lang="en-GB" altLang="en-US" sz="1900" b="1" i="0" u="none" strike="noStrike" cap="none" spc="0" normalizeH="0" baseline="0" noProof="0" dirty="0">
                <a:ln>
                  <a:noFill/>
                </a:ln>
                <a:effectLst/>
                <a:uLnTx/>
                <a:uFillTx/>
              </a:rPr>
              <a:t> </a:t>
            </a:r>
          </a:p>
          <a:p>
            <a:pPr marL="495300" marR="0" lvl="0" fontAlgn="auto">
              <a:lnSpc>
                <a:spcPct val="90000"/>
              </a:lnSpc>
              <a:spcBef>
                <a:spcPct val="20000"/>
              </a:spcBef>
              <a:spcAft>
                <a:spcPts val="0"/>
              </a:spcAft>
              <a:buClr>
                <a:sysClr val="windowText" lastClr="000000"/>
              </a:buClr>
              <a:buSzPct val="60000"/>
              <a:buFont typeface="Arial" panose="020B0604020202020204" pitchFamily="34" charset="0"/>
              <a:buChar char="•"/>
              <a:tabLst/>
              <a:defRPr/>
            </a:pPr>
            <a:r>
              <a:rPr kumimoji="0" lang="en-GB" altLang="en-US" sz="1900" b="1" i="0" u="none" strike="noStrike" cap="none" spc="0" normalizeH="0" baseline="0" noProof="0" dirty="0">
                <a:ln>
                  <a:noFill/>
                </a:ln>
                <a:solidFill>
                  <a:srgbClr val="002060"/>
                </a:solidFill>
                <a:effectLst/>
                <a:uLnTx/>
                <a:uFillTx/>
              </a:rPr>
              <a:t>Once you become a group member, you can create a new topic for discussion or response to any topic through email or direct access to the group website. </a:t>
            </a:r>
          </a:p>
          <a:p>
            <a:pPr marL="495300" marR="0" lvl="0" fontAlgn="auto">
              <a:lnSpc>
                <a:spcPct val="90000"/>
              </a:lnSpc>
              <a:spcBef>
                <a:spcPct val="20000"/>
              </a:spcBef>
              <a:spcAft>
                <a:spcPts val="0"/>
              </a:spcAft>
              <a:buClr>
                <a:sysClr val="windowText" lastClr="000000"/>
              </a:buClr>
              <a:buSzPct val="60000"/>
              <a:buFont typeface="Arial" panose="020B0604020202020204" pitchFamily="34" charset="0"/>
              <a:buChar char="•"/>
              <a:tabLst/>
              <a:defRPr/>
            </a:pPr>
            <a:r>
              <a:rPr kumimoji="0" lang="en-GB" altLang="en-US" sz="1900" b="1" i="0" u="none" strike="noStrike" cap="none" spc="0" normalizeH="0" baseline="0" noProof="0" dirty="0">
                <a:ln>
                  <a:noFill/>
                </a:ln>
                <a:solidFill>
                  <a:srgbClr val="002060"/>
                </a:solidFill>
                <a:effectLst/>
                <a:uLnTx/>
                <a:uFillTx/>
              </a:rPr>
              <a:t>Google has clear online instructions on how to access and participate in the group at: </a:t>
            </a:r>
            <a:r>
              <a:rPr kumimoji="0" lang="en-GB" altLang="en-US" sz="1900" b="1" i="0" u="none" strike="noStrike" cap="none" spc="0" normalizeH="0" baseline="0" noProof="0" dirty="0">
                <a:ln>
                  <a:noFill/>
                </a:ln>
                <a:effectLst/>
                <a:uLnTx/>
                <a:uFillTx/>
                <a:hlinkClick r:id="rId4"/>
              </a:rPr>
              <a:t>https://support.google.com/groups/answer/1067205#join</a:t>
            </a:r>
            <a:r>
              <a:rPr kumimoji="0" lang="en-GB" altLang="en-US" sz="1900" b="1" i="0" u="none" strike="noStrike" cap="none" spc="0" normalizeH="0" baseline="0" noProof="0" dirty="0">
                <a:ln>
                  <a:noFill/>
                </a:ln>
                <a:effectLst/>
                <a:uLnTx/>
                <a:uFillTx/>
              </a:rPr>
              <a:t> </a:t>
            </a:r>
          </a:p>
        </p:txBody>
      </p:sp>
      <p:sp>
        <p:nvSpPr>
          <p:cNvPr id="14" name="Rectangle 13">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Oval 15">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1" name="Graphic 10" descr="Classroom">
            <a:extLst>
              <a:ext uri="{FF2B5EF4-FFF2-40B4-BE49-F238E27FC236}">
                <a16:creationId xmlns:a16="http://schemas.microsoft.com/office/drawing/2014/main" id="{78A17058-7672-6D88-A2EE-33C724CC98A5}"/>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617707" y="2857272"/>
            <a:ext cx="1143455" cy="1143455"/>
          </a:xfrm>
          <a:prstGeom prst="rect">
            <a:avLst/>
          </a:prstGeom>
        </p:spPr>
      </p:pic>
    </p:spTree>
    <p:extLst>
      <p:ext uri="{BB962C8B-B14F-4D97-AF65-F5344CB8AC3E}">
        <p14:creationId xmlns:p14="http://schemas.microsoft.com/office/powerpoint/2010/main" val="408732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597D87-05E1-CB07-3858-1931887BF58E}"/>
              </a:ext>
            </a:extLst>
          </p:cNvPr>
          <p:cNvSpPr>
            <a:spLocks noGrp="1"/>
          </p:cNvSpPr>
          <p:nvPr>
            <p:ph type="title"/>
          </p:nvPr>
        </p:nvSpPr>
        <p:spPr>
          <a:xfrm>
            <a:off x="628650" y="259148"/>
            <a:ext cx="7886700" cy="1133693"/>
          </a:xfrm>
        </p:spPr>
        <p:txBody>
          <a:bodyPr vert="horz" lIns="91440" tIns="45720" rIns="91440" bIns="45720" rtlCol="0">
            <a:normAutofit/>
          </a:bodyPr>
          <a:lstStyle/>
          <a:p>
            <a:pPr defTabSz="914400"/>
            <a:r>
              <a:rPr lang="en-US" sz="4200" b="1" kern="1200" dirty="0">
                <a:solidFill>
                  <a:srgbClr val="0070C0"/>
                </a:solidFill>
                <a:latin typeface="+mn-lt"/>
                <a:ea typeface="+mj-ea"/>
                <a:cs typeface="+mj-cs"/>
              </a:rPr>
              <a:t>Online meeting schedules</a:t>
            </a:r>
          </a:p>
        </p:txBody>
      </p:sp>
      <p:graphicFrame>
        <p:nvGraphicFramePr>
          <p:cNvPr id="8" name="Content Placeholder 7">
            <a:extLst>
              <a:ext uri="{FF2B5EF4-FFF2-40B4-BE49-F238E27FC236}">
                <a16:creationId xmlns:a16="http://schemas.microsoft.com/office/drawing/2014/main" id="{5D949E28-8C39-B064-A6CF-8B05F4B7B81C}"/>
              </a:ext>
            </a:extLst>
          </p:cNvPr>
          <p:cNvGraphicFramePr>
            <a:graphicFrameLocks noGrp="1"/>
          </p:cNvGraphicFramePr>
          <p:nvPr>
            <p:ph idx="1"/>
            <p:extLst>
              <p:ext uri="{D42A27DB-BD31-4B8C-83A1-F6EECF244321}">
                <p14:modId xmlns:p14="http://schemas.microsoft.com/office/powerpoint/2010/main" val="320580950"/>
              </p:ext>
            </p:extLst>
          </p:nvPr>
        </p:nvGraphicFramePr>
        <p:xfrm>
          <a:off x="126125" y="1288919"/>
          <a:ext cx="8912772" cy="5273843"/>
        </p:xfrm>
        <a:graphic>
          <a:graphicData uri="http://schemas.openxmlformats.org/drawingml/2006/table">
            <a:tbl>
              <a:tblPr firstRow="1" firstCol="1" bandRow="1">
                <a:tableStyleId>{5C22544A-7EE6-4342-B048-85BDC9FD1C3A}</a:tableStyleId>
              </a:tblPr>
              <a:tblGrid>
                <a:gridCol w="1750461">
                  <a:extLst>
                    <a:ext uri="{9D8B030D-6E8A-4147-A177-3AD203B41FA5}">
                      <a16:colId xmlns:a16="http://schemas.microsoft.com/office/drawing/2014/main" val="278170600"/>
                    </a:ext>
                  </a:extLst>
                </a:gridCol>
                <a:gridCol w="4560171">
                  <a:extLst>
                    <a:ext uri="{9D8B030D-6E8A-4147-A177-3AD203B41FA5}">
                      <a16:colId xmlns:a16="http://schemas.microsoft.com/office/drawing/2014/main" val="672413122"/>
                    </a:ext>
                  </a:extLst>
                </a:gridCol>
                <a:gridCol w="2602140">
                  <a:extLst>
                    <a:ext uri="{9D8B030D-6E8A-4147-A177-3AD203B41FA5}">
                      <a16:colId xmlns:a16="http://schemas.microsoft.com/office/drawing/2014/main" val="2644600412"/>
                    </a:ext>
                  </a:extLst>
                </a:gridCol>
              </a:tblGrid>
              <a:tr h="270082">
                <a:tc>
                  <a:txBody>
                    <a:bodyPr/>
                    <a:lstStyle/>
                    <a:p>
                      <a:pPr>
                        <a:lnSpc>
                          <a:spcPct val="107000"/>
                        </a:lnSpc>
                        <a:spcAft>
                          <a:spcPts val="800"/>
                        </a:spcAft>
                      </a:pPr>
                      <a:r>
                        <a:rPr lang="en-GB" sz="1800">
                          <a:effectLst/>
                          <a:latin typeface="+mn-lt"/>
                        </a:rPr>
                        <a:t>Activity</a:t>
                      </a:r>
                      <a:endParaRPr lang="en-GB" sz="1800">
                        <a:effectLst/>
                        <a:latin typeface="+mn-lt"/>
                        <a:ea typeface="Calibri" panose="020F0502020204030204" pitchFamily="34" charset="0"/>
                        <a:cs typeface="Arial" panose="020B0604020202020204" pitchFamily="34" charset="0"/>
                      </a:endParaRPr>
                    </a:p>
                  </a:txBody>
                  <a:tcPr marL="17390" marR="17390" marT="0" marB="0"/>
                </a:tc>
                <a:tc>
                  <a:txBody>
                    <a:bodyPr/>
                    <a:lstStyle/>
                    <a:p>
                      <a:pPr>
                        <a:lnSpc>
                          <a:spcPct val="107000"/>
                        </a:lnSpc>
                        <a:spcAft>
                          <a:spcPts val="800"/>
                        </a:spcAft>
                      </a:pPr>
                      <a:r>
                        <a:rPr lang="en-GB" sz="1800">
                          <a:effectLst/>
                          <a:latin typeface="+mn-lt"/>
                        </a:rPr>
                        <a:t>Description  </a:t>
                      </a:r>
                      <a:endParaRPr lang="en-GB" sz="1800">
                        <a:effectLst/>
                        <a:latin typeface="+mn-lt"/>
                        <a:ea typeface="Calibri" panose="020F0502020204030204" pitchFamily="34" charset="0"/>
                        <a:cs typeface="Arial" panose="020B0604020202020204" pitchFamily="34" charset="0"/>
                      </a:endParaRPr>
                    </a:p>
                  </a:txBody>
                  <a:tcPr marL="17390" marR="17390" marT="0" marB="0"/>
                </a:tc>
                <a:tc>
                  <a:txBody>
                    <a:bodyPr/>
                    <a:lstStyle/>
                    <a:p>
                      <a:pPr>
                        <a:lnSpc>
                          <a:spcPct val="107000"/>
                        </a:lnSpc>
                        <a:spcAft>
                          <a:spcPts val="800"/>
                        </a:spcAft>
                      </a:pPr>
                      <a:r>
                        <a:rPr lang="en-GB" sz="1800">
                          <a:effectLst/>
                          <a:latin typeface="+mn-lt"/>
                          <a:ea typeface="Calibri" panose="020F0502020204030204" pitchFamily="34" charset="0"/>
                          <a:cs typeface="Arial" panose="020B0604020202020204" pitchFamily="34" charset="0"/>
                        </a:rPr>
                        <a:t>Date and time </a:t>
                      </a:r>
                    </a:p>
                  </a:txBody>
                  <a:tcPr marL="17390" marR="17390" marT="0" marB="0"/>
                </a:tc>
                <a:extLst>
                  <a:ext uri="{0D108BD9-81ED-4DB2-BD59-A6C34878D82A}">
                    <a16:rowId xmlns:a16="http://schemas.microsoft.com/office/drawing/2014/main" val="3130692103"/>
                  </a:ext>
                </a:extLst>
              </a:tr>
              <a:tr h="1421394">
                <a:tc>
                  <a:txBody>
                    <a:bodyPr/>
                    <a:lstStyle/>
                    <a:p>
                      <a:pPr>
                        <a:lnSpc>
                          <a:spcPct val="107000"/>
                        </a:lnSpc>
                        <a:spcAft>
                          <a:spcPts val="800"/>
                        </a:spcAft>
                      </a:pPr>
                      <a:r>
                        <a:rPr lang="en-GB" sz="1800">
                          <a:effectLst/>
                          <a:latin typeface="+mn-lt"/>
                        </a:rPr>
                        <a:t>Webinar 1 </a:t>
                      </a:r>
                    </a:p>
                    <a:p>
                      <a:pPr>
                        <a:lnSpc>
                          <a:spcPct val="107000"/>
                        </a:lnSpc>
                        <a:spcAft>
                          <a:spcPts val="800"/>
                        </a:spcAft>
                      </a:pPr>
                      <a:r>
                        <a:rPr lang="en-GB" sz="1800">
                          <a:effectLst/>
                          <a:latin typeface="+mn-lt"/>
                        </a:rPr>
                        <a:t> </a:t>
                      </a:r>
                      <a:endParaRPr lang="en-GB" sz="1800">
                        <a:effectLst/>
                        <a:latin typeface="+mn-lt"/>
                        <a:ea typeface="Calibri" panose="020F0502020204030204" pitchFamily="34" charset="0"/>
                        <a:cs typeface="Arial" panose="020B0604020202020204" pitchFamily="34" charset="0"/>
                      </a:endParaRPr>
                    </a:p>
                  </a:txBody>
                  <a:tcPr marL="17390" marR="17390" marT="0" marB="0"/>
                </a:tc>
                <a:tc>
                  <a:txBody>
                    <a:bodyPr/>
                    <a:lstStyle/>
                    <a:p>
                      <a:pPr>
                        <a:lnSpc>
                          <a:spcPct val="107000"/>
                        </a:lnSpc>
                        <a:spcAft>
                          <a:spcPts val="800"/>
                        </a:spcAft>
                      </a:pPr>
                      <a:r>
                        <a:rPr lang="en-GB" sz="1800" dirty="0">
                          <a:effectLst/>
                          <a:latin typeface="+mn-lt"/>
                        </a:rPr>
                        <a:t>To respond to questions from participants and coaches on Weeks 1 to 5 topics </a:t>
                      </a:r>
                    </a:p>
                    <a:p>
                      <a:pPr>
                        <a:lnSpc>
                          <a:spcPct val="107000"/>
                        </a:lnSpc>
                        <a:spcAft>
                          <a:spcPts val="800"/>
                        </a:spcAft>
                      </a:pPr>
                      <a:r>
                        <a:rPr lang="en-GB" sz="1800" b="1" dirty="0" err="1">
                          <a:solidFill>
                            <a:srgbClr val="C00000"/>
                          </a:solidFill>
                          <a:effectLst/>
                          <a:latin typeface="+mn-lt"/>
                          <a:ea typeface="Calibri" panose="020F0502020204030204" pitchFamily="34" charset="0"/>
                          <a:cs typeface="Arial" panose="020B0604020202020204" pitchFamily="34" charset="0"/>
                        </a:rPr>
                        <a:t>Panelist</a:t>
                      </a:r>
                      <a:r>
                        <a:rPr lang="en-GB" sz="1800" b="1" dirty="0">
                          <a:solidFill>
                            <a:srgbClr val="C00000"/>
                          </a:solidFill>
                          <a:effectLst/>
                          <a:latin typeface="+mn-lt"/>
                          <a:ea typeface="Calibri" panose="020F0502020204030204" pitchFamily="34" charset="0"/>
                          <a:cs typeface="Arial" panose="020B0604020202020204" pitchFamily="34" charset="0"/>
                        </a:rPr>
                        <a:t>: Dr Moazzam Ali (WHO)</a:t>
                      </a:r>
                    </a:p>
                  </a:txBody>
                  <a:tcPr marL="17390" marR="17390" marT="0" marB="0"/>
                </a:tc>
                <a:tc>
                  <a:txBody>
                    <a:bodyPr/>
                    <a:lstStyle/>
                    <a:p>
                      <a:pPr>
                        <a:lnSpc>
                          <a:spcPct val="107000"/>
                        </a:lnSpc>
                        <a:spcAft>
                          <a:spcPts val="800"/>
                        </a:spcAft>
                      </a:pPr>
                      <a:r>
                        <a:rPr lang="en-GB" sz="1800" dirty="0">
                          <a:effectLst/>
                          <a:latin typeface="+mn-lt"/>
                        </a:rPr>
                        <a:t>Tuesday 30 September 2025 </a:t>
                      </a:r>
                    </a:p>
                    <a:p>
                      <a:pPr>
                        <a:lnSpc>
                          <a:spcPct val="107000"/>
                        </a:lnSpc>
                        <a:spcAft>
                          <a:spcPts val="800"/>
                        </a:spcAft>
                      </a:pPr>
                      <a:r>
                        <a:rPr lang="en-GB" sz="1800" dirty="0">
                          <a:effectLst/>
                          <a:latin typeface="+mn-lt"/>
                        </a:rPr>
                        <a:t>Time: 3 PM CET (Geneva time)</a:t>
                      </a:r>
                      <a:endParaRPr lang="en-GB" sz="1800" dirty="0">
                        <a:effectLst/>
                        <a:latin typeface="+mn-lt"/>
                        <a:ea typeface="Calibri" panose="020F0502020204030204" pitchFamily="34" charset="0"/>
                        <a:cs typeface="Arial" panose="020B0604020202020204" pitchFamily="34" charset="0"/>
                      </a:endParaRPr>
                    </a:p>
                  </a:txBody>
                  <a:tcPr marL="17390" marR="17390" marT="0" marB="0"/>
                </a:tc>
                <a:extLst>
                  <a:ext uri="{0D108BD9-81ED-4DB2-BD59-A6C34878D82A}">
                    <a16:rowId xmlns:a16="http://schemas.microsoft.com/office/drawing/2014/main" val="177189000"/>
                  </a:ext>
                </a:extLst>
              </a:tr>
              <a:tr h="1445202">
                <a:tc>
                  <a:txBody>
                    <a:bodyPr/>
                    <a:lstStyle/>
                    <a:p>
                      <a:pPr>
                        <a:lnSpc>
                          <a:spcPct val="107000"/>
                        </a:lnSpc>
                        <a:spcAft>
                          <a:spcPts val="800"/>
                        </a:spcAft>
                      </a:pPr>
                      <a:r>
                        <a:rPr lang="en-GB" sz="1800">
                          <a:effectLst/>
                          <a:latin typeface="+mn-lt"/>
                        </a:rPr>
                        <a:t>Webinar 2 </a:t>
                      </a:r>
                      <a:endParaRPr lang="en-GB" sz="1800">
                        <a:effectLst/>
                        <a:latin typeface="+mn-lt"/>
                        <a:ea typeface="Calibri" panose="020F0502020204030204" pitchFamily="34" charset="0"/>
                        <a:cs typeface="Arial" panose="020B0604020202020204" pitchFamily="34" charset="0"/>
                      </a:endParaRPr>
                    </a:p>
                  </a:txBody>
                  <a:tcPr marL="17390" marR="17390" marT="0" marB="0"/>
                </a:tc>
                <a:tc>
                  <a:txBody>
                    <a:bodyPr/>
                    <a:lstStyle/>
                    <a:p>
                      <a:pPr marL="0" marR="0" lvl="0" indent="0" algn="l" defTabSz="685800" rtl="0" eaLnBrk="1" fontAlgn="auto" latinLnBrk="0" hangingPunct="1">
                        <a:lnSpc>
                          <a:spcPct val="107000"/>
                        </a:lnSpc>
                        <a:spcBef>
                          <a:spcPts val="0"/>
                        </a:spcBef>
                        <a:spcAft>
                          <a:spcPts val="800"/>
                        </a:spcAft>
                        <a:buClrTx/>
                        <a:buSzTx/>
                        <a:buFontTx/>
                        <a:buNone/>
                        <a:tabLst/>
                        <a:defRPr/>
                      </a:pPr>
                      <a:r>
                        <a:rPr lang="en-GB" sz="1800" dirty="0">
                          <a:effectLst/>
                          <a:latin typeface="+mn-lt"/>
                        </a:rPr>
                        <a:t>To respond to questions from participants and coaches on qualitative study design </a:t>
                      </a:r>
                    </a:p>
                    <a:p>
                      <a:pPr marL="0" marR="0" lvl="0" indent="0" algn="l" defTabSz="685800" rtl="0" eaLnBrk="1" fontAlgn="auto" latinLnBrk="0" hangingPunct="1">
                        <a:lnSpc>
                          <a:spcPct val="107000"/>
                        </a:lnSpc>
                        <a:spcBef>
                          <a:spcPts val="0"/>
                        </a:spcBef>
                        <a:spcAft>
                          <a:spcPts val="800"/>
                        </a:spcAft>
                        <a:buClrTx/>
                        <a:buSzTx/>
                        <a:buFontTx/>
                        <a:buNone/>
                        <a:tabLst/>
                        <a:defRPr/>
                      </a:pPr>
                      <a:r>
                        <a:rPr lang="en-GB" sz="1800" b="1" dirty="0" err="1">
                          <a:solidFill>
                            <a:srgbClr val="C00000"/>
                          </a:solidFill>
                          <a:effectLst/>
                          <a:latin typeface="+mn-lt"/>
                          <a:ea typeface="Calibri" panose="020F0502020204030204" pitchFamily="34" charset="0"/>
                          <a:cs typeface="Arial" panose="020B0604020202020204" pitchFamily="34" charset="0"/>
                        </a:rPr>
                        <a:t>Panelist</a:t>
                      </a:r>
                      <a:r>
                        <a:rPr lang="en-GB" sz="1800" b="1" dirty="0">
                          <a:solidFill>
                            <a:srgbClr val="C00000"/>
                          </a:solidFill>
                          <a:effectLst/>
                          <a:latin typeface="+mn-lt"/>
                          <a:ea typeface="Calibri" panose="020F0502020204030204" pitchFamily="34" charset="0"/>
                          <a:cs typeface="Arial" panose="020B0604020202020204" pitchFamily="34" charset="0"/>
                        </a:rPr>
                        <a:t>: Dr Khalifa Elmusharaf (University of Birmingham)</a:t>
                      </a:r>
                    </a:p>
                  </a:txBody>
                  <a:tcPr marL="17390" marR="17390" marT="0" marB="0"/>
                </a:tc>
                <a:tc>
                  <a:txBody>
                    <a:bodyPr/>
                    <a:lstStyle/>
                    <a:p>
                      <a:pPr>
                        <a:lnSpc>
                          <a:spcPct val="107000"/>
                        </a:lnSpc>
                        <a:spcAft>
                          <a:spcPts val="800"/>
                        </a:spcAft>
                      </a:pPr>
                      <a:r>
                        <a:rPr lang="en-GB" sz="1800" dirty="0">
                          <a:effectLst/>
                          <a:latin typeface="+mn-lt"/>
                        </a:rPr>
                        <a:t>Thursday 16 October 2025 </a:t>
                      </a:r>
                    </a:p>
                    <a:p>
                      <a:pPr>
                        <a:lnSpc>
                          <a:spcPct val="107000"/>
                        </a:lnSpc>
                        <a:spcAft>
                          <a:spcPts val="800"/>
                        </a:spcAft>
                      </a:pPr>
                      <a:r>
                        <a:rPr lang="en-GB" sz="1800" dirty="0">
                          <a:effectLst/>
                          <a:latin typeface="+mn-lt"/>
                        </a:rPr>
                        <a:t>Time: 11 AM CET (Geneva time)</a:t>
                      </a:r>
                      <a:endParaRPr lang="en-GB" sz="1800" dirty="0">
                        <a:effectLst/>
                        <a:latin typeface="+mn-lt"/>
                        <a:ea typeface="Calibri" panose="020F0502020204030204" pitchFamily="34" charset="0"/>
                        <a:cs typeface="Arial" panose="020B0604020202020204" pitchFamily="34" charset="0"/>
                      </a:endParaRPr>
                    </a:p>
                  </a:txBody>
                  <a:tcPr marL="17390" marR="17390" marT="0" marB="0"/>
                </a:tc>
                <a:extLst>
                  <a:ext uri="{0D108BD9-81ED-4DB2-BD59-A6C34878D82A}">
                    <a16:rowId xmlns:a16="http://schemas.microsoft.com/office/drawing/2014/main" val="2626568606"/>
                  </a:ext>
                </a:extLst>
              </a:tr>
              <a:tr h="1552790">
                <a:tc>
                  <a:txBody>
                    <a:bodyPr/>
                    <a:lstStyle/>
                    <a:p>
                      <a:pPr>
                        <a:lnSpc>
                          <a:spcPct val="107000"/>
                        </a:lnSpc>
                        <a:spcAft>
                          <a:spcPts val="800"/>
                        </a:spcAft>
                      </a:pPr>
                      <a:r>
                        <a:rPr lang="en-GB" sz="1800">
                          <a:effectLst/>
                          <a:latin typeface="+mn-lt"/>
                          <a:ea typeface="Calibri" panose="020F0502020204030204" pitchFamily="34" charset="0"/>
                          <a:cs typeface="Arial" panose="020B0604020202020204" pitchFamily="34" charset="0"/>
                        </a:rPr>
                        <a:t>Webinar 3</a:t>
                      </a:r>
                    </a:p>
                  </a:txBody>
                  <a:tcPr marL="17390" marR="17390" marT="0" marB="0"/>
                </a:tc>
                <a:tc>
                  <a:txBody>
                    <a:bodyPr/>
                    <a:lstStyle/>
                    <a:p>
                      <a:pPr>
                        <a:lnSpc>
                          <a:spcPct val="107000"/>
                        </a:lnSpc>
                        <a:spcAft>
                          <a:spcPts val="800"/>
                        </a:spcAft>
                      </a:pPr>
                      <a:r>
                        <a:rPr lang="en-GB" sz="1800" dirty="0">
                          <a:effectLst/>
                          <a:latin typeface="+mn-lt"/>
                        </a:rPr>
                        <a:t>Online teaching session on: </a:t>
                      </a:r>
                    </a:p>
                    <a:p>
                      <a:pPr marL="342900" lvl="0" indent="-342900">
                        <a:lnSpc>
                          <a:spcPct val="107000"/>
                        </a:lnSpc>
                        <a:buFont typeface="Symbol" panose="05050102010706020507" pitchFamily="18" charset="2"/>
                        <a:buChar char=""/>
                      </a:pPr>
                      <a:r>
                        <a:rPr lang="en-GB" sz="1800" dirty="0">
                          <a:effectLst/>
                          <a:latin typeface="+mn-lt"/>
                        </a:rPr>
                        <a:t>Critical appraisal of research publication</a:t>
                      </a:r>
                    </a:p>
                    <a:p>
                      <a:pPr marL="342900" lvl="0" indent="-342900">
                        <a:lnSpc>
                          <a:spcPct val="107000"/>
                        </a:lnSpc>
                        <a:spcAft>
                          <a:spcPts val="800"/>
                        </a:spcAft>
                        <a:buFont typeface="Symbol" panose="05050102010706020507" pitchFamily="18" charset="2"/>
                        <a:buChar char=""/>
                      </a:pPr>
                      <a:r>
                        <a:rPr lang="en-GB" sz="1800" dirty="0">
                          <a:effectLst/>
                          <a:latin typeface="+mn-lt"/>
                        </a:rPr>
                        <a:t>Scientific writing</a:t>
                      </a:r>
                    </a:p>
                    <a:p>
                      <a:pPr marL="0" lvl="0" indent="0">
                        <a:lnSpc>
                          <a:spcPct val="107000"/>
                        </a:lnSpc>
                        <a:spcAft>
                          <a:spcPts val="800"/>
                        </a:spcAft>
                        <a:buFont typeface="Symbol" panose="05050102010706020507" pitchFamily="18" charset="2"/>
                        <a:buNone/>
                      </a:pPr>
                      <a:r>
                        <a:rPr lang="en-GB" sz="1800" b="1" dirty="0" err="1">
                          <a:solidFill>
                            <a:srgbClr val="C00000"/>
                          </a:solidFill>
                          <a:effectLst/>
                          <a:latin typeface="+mn-lt"/>
                          <a:ea typeface="Calibri" panose="020F0502020204030204" pitchFamily="34" charset="0"/>
                          <a:cs typeface="Arial" panose="020B0604020202020204" pitchFamily="34" charset="0"/>
                        </a:rPr>
                        <a:t>Panelist</a:t>
                      </a:r>
                      <a:r>
                        <a:rPr lang="en-GB" sz="1800" b="1" dirty="0">
                          <a:solidFill>
                            <a:srgbClr val="C00000"/>
                          </a:solidFill>
                          <a:effectLst/>
                          <a:latin typeface="+mn-lt"/>
                          <a:ea typeface="Calibri" panose="020F0502020204030204" pitchFamily="34" charset="0"/>
                          <a:cs typeface="Arial" panose="020B0604020202020204" pitchFamily="34" charset="0"/>
                        </a:rPr>
                        <a:t>: Prof Jane Hirst (University of Oxford)</a:t>
                      </a:r>
                    </a:p>
                  </a:txBody>
                  <a:tcPr marL="17390" marR="17390" marT="0" marB="0"/>
                </a:tc>
                <a:tc>
                  <a:txBody>
                    <a:bodyPr/>
                    <a:lstStyle/>
                    <a:p>
                      <a:pPr>
                        <a:lnSpc>
                          <a:spcPct val="107000"/>
                        </a:lnSpc>
                        <a:spcAft>
                          <a:spcPts val="800"/>
                        </a:spcAft>
                      </a:pPr>
                      <a:r>
                        <a:rPr lang="en-GB" sz="1800" dirty="0">
                          <a:effectLst/>
                          <a:latin typeface="+mn-lt"/>
                          <a:ea typeface="Calibri" panose="020F0502020204030204" pitchFamily="34" charset="0"/>
                          <a:cs typeface="Arial" panose="020B0604020202020204" pitchFamily="34" charset="0"/>
                        </a:rPr>
                        <a:t>Thursday 23 October 2025 </a:t>
                      </a:r>
                    </a:p>
                    <a:p>
                      <a:pPr>
                        <a:lnSpc>
                          <a:spcPct val="107000"/>
                        </a:lnSpc>
                        <a:spcAft>
                          <a:spcPts val="800"/>
                        </a:spcAft>
                      </a:pPr>
                      <a:r>
                        <a:rPr lang="en-GB" sz="1800" dirty="0">
                          <a:effectLst/>
                          <a:latin typeface="+mn-lt"/>
                          <a:ea typeface="Calibri" panose="020F0502020204030204" pitchFamily="34" charset="0"/>
                          <a:cs typeface="Arial" panose="020B0604020202020204" pitchFamily="34" charset="0"/>
                        </a:rPr>
                        <a:t>Time: 3 PM CET (Geneva time)</a:t>
                      </a:r>
                    </a:p>
                  </a:txBody>
                  <a:tcPr marL="17390" marR="17390" marT="0" marB="0"/>
                </a:tc>
                <a:extLst>
                  <a:ext uri="{0D108BD9-81ED-4DB2-BD59-A6C34878D82A}">
                    <a16:rowId xmlns:a16="http://schemas.microsoft.com/office/drawing/2014/main" val="1640744842"/>
                  </a:ext>
                </a:extLst>
              </a:tr>
              <a:tr h="552755">
                <a:tc>
                  <a:txBody>
                    <a:bodyPr/>
                    <a:lstStyle/>
                    <a:p>
                      <a:pPr>
                        <a:lnSpc>
                          <a:spcPct val="107000"/>
                        </a:lnSpc>
                        <a:spcAft>
                          <a:spcPts val="800"/>
                        </a:spcAft>
                      </a:pPr>
                      <a:r>
                        <a:rPr lang="en-GB" sz="1800">
                          <a:effectLst/>
                          <a:latin typeface="+mn-lt"/>
                        </a:rPr>
                        <a:t>End of course meeting</a:t>
                      </a:r>
                      <a:endParaRPr lang="en-GB" sz="1800">
                        <a:effectLst/>
                        <a:latin typeface="+mn-lt"/>
                        <a:ea typeface="Calibri" panose="020F0502020204030204" pitchFamily="34" charset="0"/>
                        <a:cs typeface="Arial" panose="020B0604020202020204" pitchFamily="34" charset="0"/>
                      </a:endParaRPr>
                    </a:p>
                  </a:txBody>
                  <a:tcPr marL="17390" marR="17390" marT="0" marB="0"/>
                </a:tc>
                <a:tc>
                  <a:txBody>
                    <a:bodyPr/>
                    <a:lstStyle/>
                    <a:p>
                      <a:pPr>
                        <a:lnSpc>
                          <a:spcPct val="107000"/>
                        </a:lnSpc>
                        <a:spcAft>
                          <a:spcPts val="800"/>
                        </a:spcAft>
                      </a:pPr>
                      <a:r>
                        <a:rPr lang="en-GB" sz="1800">
                          <a:effectLst/>
                          <a:latin typeface="+mn-lt"/>
                        </a:rPr>
                        <a:t>For participants, coaches, course organizers, course resource persons to reflect on the course</a:t>
                      </a:r>
                      <a:endParaRPr lang="en-GB" sz="1800">
                        <a:effectLst/>
                        <a:latin typeface="+mn-lt"/>
                        <a:ea typeface="Calibri" panose="020F0502020204030204" pitchFamily="34" charset="0"/>
                        <a:cs typeface="Arial" panose="020B0604020202020204" pitchFamily="34" charset="0"/>
                      </a:endParaRPr>
                    </a:p>
                  </a:txBody>
                  <a:tcPr marL="17390" marR="17390" marT="0" marB="0"/>
                </a:tc>
                <a:tc>
                  <a:txBody>
                    <a:bodyPr/>
                    <a:lstStyle/>
                    <a:p>
                      <a:pPr>
                        <a:lnSpc>
                          <a:spcPct val="107000"/>
                        </a:lnSpc>
                        <a:spcAft>
                          <a:spcPts val="800"/>
                        </a:spcAft>
                      </a:pPr>
                      <a:r>
                        <a:rPr lang="en-GB" sz="1800" dirty="0">
                          <a:effectLst/>
                          <a:latin typeface="+mn-lt"/>
                        </a:rPr>
                        <a:t>To be decided</a:t>
                      </a:r>
                      <a:endParaRPr lang="en-GB" sz="1800" dirty="0">
                        <a:effectLst/>
                        <a:latin typeface="+mn-lt"/>
                        <a:ea typeface="Calibri" panose="020F0502020204030204" pitchFamily="34" charset="0"/>
                        <a:cs typeface="Arial" panose="020B0604020202020204" pitchFamily="34" charset="0"/>
                      </a:endParaRPr>
                    </a:p>
                  </a:txBody>
                  <a:tcPr marL="17390" marR="17390" marT="0" marB="0"/>
                </a:tc>
                <a:extLst>
                  <a:ext uri="{0D108BD9-81ED-4DB2-BD59-A6C34878D82A}">
                    <a16:rowId xmlns:a16="http://schemas.microsoft.com/office/drawing/2014/main" val="1483085636"/>
                  </a:ext>
                </a:extLst>
              </a:tr>
            </a:tbl>
          </a:graphicData>
        </a:graphic>
      </p:graphicFrame>
    </p:spTree>
    <p:extLst>
      <p:ext uri="{BB962C8B-B14F-4D97-AF65-F5344CB8AC3E}">
        <p14:creationId xmlns:p14="http://schemas.microsoft.com/office/powerpoint/2010/main" val="1402991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155622FC-CBEC-4B24-BDE4-D2C55CB242E8}"/>
              </a:ext>
            </a:extLst>
          </p:cNvPr>
          <p:cNvSpPr txBox="1">
            <a:spLocks noChangeArrowheads="1"/>
          </p:cNvSpPr>
          <p:nvPr/>
        </p:nvSpPr>
        <p:spPr>
          <a:xfrm>
            <a:off x="840699" y="687480"/>
            <a:ext cx="5605629" cy="99417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rgbClr val="A50021"/>
                </a:solidFill>
                <a:latin typeface="+mj-lt"/>
                <a:ea typeface="+mj-ea"/>
                <a:cs typeface="+mj-cs"/>
              </a:defRPr>
            </a:lvl1pPr>
          </a:lstStyle>
          <a:p>
            <a:pPr marL="0" marR="0" lvl="0" indent="0" fontAlgn="auto">
              <a:lnSpc>
                <a:spcPct val="90000"/>
              </a:lnSpc>
              <a:spcAft>
                <a:spcPts val="600"/>
              </a:spcAft>
              <a:buClrTx/>
              <a:buSzTx/>
              <a:tabLst/>
              <a:defRPr/>
            </a:pPr>
            <a:r>
              <a:rPr kumimoji="0" lang="en-US" altLang="en-US" sz="4200" b="1" i="0" u="none" strike="noStrike" kern="1200" cap="none" spc="0" normalizeH="0" baseline="0" noProof="0" dirty="0">
                <a:ln>
                  <a:noFill/>
                </a:ln>
                <a:solidFill>
                  <a:srgbClr val="0070C0"/>
                </a:solidFill>
                <a:effectLst/>
                <a:uLnTx/>
                <a:uFillTx/>
                <a:latin typeface="+mn-lt"/>
                <a:ea typeface="+mj-ea"/>
                <a:cs typeface="+mj-cs"/>
              </a:rPr>
              <a:t>Certificates</a:t>
            </a:r>
          </a:p>
        </p:txBody>
      </p:sp>
      <p:sp>
        <p:nvSpPr>
          <p:cNvPr id="7" name="Rectangle 3">
            <a:extLst>
              <a:ext uri="{FF2B5EF4-FFF2-40B4-BE49-F238E27FC236}">
                <a16:creationId xmlns:a16="http://schemas.microsoft.com/office/drawing/2014/main" id="{0D0D009A-FF6F-4811-9BCF-B48731A61776}"/>
              </a:ext>
            </a:extLst>
          </p:cNvPr>
          <p:cNvSpPr txBox="1">
            <a:spLocks noChangeArrowheads="1"/>
          </p:cNvSpPr>
          <p:nvPr/>
        </p:nvSpPr>
        <p:spPr>
          <a:xfrm>
            <a:off x="852321" y="1537063"/>
            <a:ext cx="5033221" cy="3788227"/>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Clr>
                <a:schemeClr val="tx1"/>
              </a:buClr>
              <a:buSzPct val="60000"/>
              <a:buFont typeface="Wingdings" pitchFamily="2" charset="2"/>
              <a:buChar char="q"/>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nSpc>
                <a:spcPct val="90000"/>
              </a:lnSpc>
              <a:spcBef>
                <a:spcPts val="750"/>
              </a:spcBef>
              <a:buClr>
                <a:sysClr val="windowText" lastClr="000000"/>
              </a:buClr>
              <a:buNone/>
            </a:pPr>
            <a:r>
              <a:rPr kumimoji="0" lang="en-US" b="1" i="0" u="none" strike="noStrike" cap="none" spc="0" normalizeH="0" baseline="0" noProof="0" dirty="0">
                <a:ln>
                  <a:noFill/>
                </a:ln>
                <a:effectLst/>
                <a:uLnTx/>
                <a:uFillTx/>
              </a:rPr>
              <a:t>In order to validate the course and obtain the certificate, the participants are required to develop a research protocol relevant to their professional practice and under the guidance of their personal coach. </a:t>
            </a:r>
            <a:endParaRPr kumimoji="0" lang="en-US" altLang="en-US" b="0" i="0" u="none" strike="noStrike" cap="none" spc="0" normalizeH="0" baseline="0" noProof="0" dirty="0">
              <a:ln>
                <a:noFill/>
              </a:ln>
              <a:effectLst/>
              <a:uLnTx/>
              <a:uFillTx/>
            </a:endParaRPr>
          </a:p>
          <a:p>
            <a:pPr marL="171450" marR="0" lvl="0" indent="-228600" fontAlgn="auto">
              <a:lnSpc>
                <a:spcPct val="90000"/>
              </a:lnSpc>
              <a:spcBef>
                <a:spcPts val="750"/>
              </a:spcBef>
              <a:spcAft>
                <a:spcPts val="0"/>
              </a:spcAft>
              <a:buClr>
                <a:sysClr val="windowText" lastClr="000000"/>
              </a:buClr>
              <a:buSzPct val="60000"/>
              <a:buFont typeface="Arial" panose="020B0604020202020204" pitchFamily="34" charset="0"/>
              <a:buChar char="•"/>
              <a:tabLst/>
              <a:defRPr/>
            </a:pPr>
            <a:endParaRPr kumimoji="0" lang="en-US" altLang="en-US" b="0" i="0" u="none" strike="noStrike" cap="none" spc="0" normalizeH="0" baseline="0" noProof="0" dirty="0">
              <a:ln>
                <a:noFill/>
              </a:ln>
              <a:effectLst/>
              <a:uLnTx/>
              <a:uFillTx/>
            </a:endParaRPr>
          </a:p>
        </p:txBody>
      </p:sp>
      <p:pic>
        <p:nvPicPr>
          <p:cNvPr id="3" name="Content Placeholder 2" descr="Diploma with solid fill">
            <a:extLst>
              <a:ext uri="{FF2B5EF4-FFF2-40B4-BE49-F238E27FC236}">
                <a16:creationId xmlns:a16="http://schemas.microsoft.com/office/drawing/2014/main" id="{0B793339-4A45-6349-D363-7325EBC9BBDF}"/>
              </a:ext>
            </a:extLst>
          </p:cNvPr>
          <p:cNvPicPr>
            <a:picLocks noGrp="1" noChangeAspect="1"/>
          </p:cNvPicPr>
          <p:nvPr>
            <p:ph idx="1"/>
          </p:nvPr>
        </p:nvPicPr>
        <p:blipFill>
          <a:blip r:embed="rId2">
            <a:extLst>
              <a:ext uri="{96DAC541-7B7A-43D3-8B79-37D633B846F1}">
                <asvg:svgBlip xmlns:asvg="http://schemas.microsoft.com/office/drawing/2016/SVG/main" r:embed="rId3"/>
              </a:ext>
            </a:extLst>
          </a:blip>
          <a:stretch>
            <a:fillRect/>
          </a:stretch>
        </p:blipFill>
        <p:spPr>
          <a:xfrm>
            <a:off x="6675120" y="2233454"/>
            <a:ext cx="1800000" cy="1800000"/>
          </a:xfrm>
          <a:prstGeom prst="rect">
            <a:avLst/>
          </a:prstGeom>
        </p:spPr>
      </p:pic>
    </p:spTree>
    <p:extLst>
      <p:ext uri="{BB962C8B-B14F-4D97-AF65-F5344CB8AC3E}">
        <p14:creationId xmlns:p14="http://schemas.microsoft.com/office/powerpoint/2010/main" val="19153728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5064B16B-72C3-4B8A-92C2-11BFA37C15AC}"/>
              </a:ext>
            </a:extLst>
          </p:cNvPr>
          <p:cNvSpPr txBox="1">
            <a:spLocks noChangeArrowheads="1"/>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rgbClr val="A50021"/>
                </a:solidFill>
                <a:latin typeface="+mj-lt"/>
                <a:ea typeface="+mj-ea"/>
                <a:cs typeface="+mj-cs"/>
              </a:defRPr>
            </a:lvl1pPr>
          </a:lstStyle>
          <a:p>
            <a:pPr marL="0" marR="0" lvl="0" indent="0" defTabSz="685800" fontAlgn="auto">
              <a:lnSpc>
                <a:spcPct val="90000"/>
              </a:lnSpc>
              <a:spcAft>
                <a:spcPts val="600"/>
              </a:spcAft>
              <a:buClrTx/>
              <a:buSzTx/>
              <a:tabLst/>
              <a:defRPr/>
            </a:pPr>
            <a:r>
              <a:rPr kumimoji="0" lang="en-US" altLang="en-US" sz="4200" b="1" i="0" u="none" strike="noStrike" cap="none" spc="0" normalizeH="0" baseline="0" noProof="0" dirty="0">
                <a:ln>
                  <a:noFill/>
                </a:ln>
                <a:solidFill>
                  <a:srgbClr val="0070C0"/>
                </a:solidFill>
                <a:effectLst/>
                <a:uLnTx/>
                <a:uFillTx/>
                <a:latin typeface="+mn-lt"/>
              </a:rPr>
              <a:t>Organizing team: </a:t>
            </a:r>
            <a:br>
              <a:rPr kumimoji="0" lang="en-US" altLang="en-US" sz="4200" b="1" i="0" u="none" strike="noStrike" cap="none" spc="0" normalizeH="0" baseline="0" noProof="0" dirty="0">
                <a:ln>
                  <a:noFill/>
                </a:ln>
                <a:solidFill>
                  <a:srgbClr val="0070C0"/>
                </a:solidFill>
                <a:effectLst/>
                <a:uLnTx/>
                <a:uFillTx/>
                <a:latin typeface="+mn-lt"/>
              </a:rPr>
            </a:br>
            <a:r>
              <a:rPr kumimoji="0" lang="en-US" altLang="en-US" sz="4200" b="1" i="0" u="none" strike="noStrike" cap="none" spc="0" normalizeH="0" baseline="0" noProof="0" dirty="0">
                <a:ln>
                  <a:noFill/>
                </a:ln>
                <a:solidFill>
                  <a:srgbClr val="0070C0"/>
                </a:solidFill>
                <a:effectLst/>
                <a:uLnTx/>
                <a:uFillTx/>
                <a:latin typeface="+mn-lt"/>
              </a:rPr>
              <a:t>Names</a:t>
            </a:r>
            <a:r>
              <a:rPr lang="en-US" altLang="en-US" sz="4200" dirty="0">
                <a:solidFill>
                  <a:srgbClr val="0070C0"/>
                </a:solidFill>
                <a:latin typeface="+mn-lt"/>
              </a:rPr>
              <a:t> and </a:t>
            </a:r>
            <a:r>
              <a:rPr kumimoji="0" lang="en-US" altLang="en-US" sz="4200" b="1" i="0" u="none" strike="noStrike" cap="none" spc="0" normalizeH="0" baseline="0" noProof="0" dirty="0">
                <a:ln>
                  <a:noFill/>
                </a:ln>
                <a:solidFill>
                  <a:srgbClr val="0070C0"/>
                </a:solidFill>
                <a:effectLst/>
                <a:uLnTx/>
                <a:uFillTx/>
                <a:latin typeface="+mn-lt"/>
              </a:rPr>
              <a:t>designations</a:t>
            </a:r>
          </a:p>
        </p:txBody>
      </p:sp>
      <p:sp>
        <p:nvSpPr>
          <p:cNvPr id="5" name="TextBox 4">
            <a:extLst>
              <a:ext uri="{FF2B5EF4-FFF2-40B4-BE49-F238E27FC236}">
                <a16:creationId xmlns:a16="http://schemas.microsoft.com/office/drawing/2014/main" id="{2900C3B2-8FCD-7903-A192-8A6DCC44CD97}"/>
              </a:ext>
            </a:extLst>
          </p:cNvPr>
          <p:cNvSpPr txBox="1"/>
          <p:nvPr/>
        </p:nvSpPr>
        <p:spPr>
          <a:xfrm>
            <a:off x="4629150" y="1825625"/>
            <a:ext cx="3886200" cy="4176000"/>
          </a:xfrm>
          <a:prstGeom prst="rect">
            <a:avLst/>
          </a:prstGeom>
          <a:solidFill>
            <a:schemeClr val="accent1">
              <a:lumMod val="20000"/>
              <a:lumOff val="80000"/>
            </a:schemeClr>
          </a:solidFill>
        </p:spPr>
        <p:txBody>
          <a:bodyPr vert="horz" lIns="91440" tIns="45720" rIns="91440" bIns="45720" rtlCol="0">
            <a:normAutofit/>
          </a:bodyPr>
          <a:lstStyle/>
          <a:p>
            <a:pPr marR="0" lvl="0" defTabSz="685800" fontAlgn="auto">
              <a:lnSpc>
                <a:spcPct val="90000"/>
              </a:lnSpc>
              <a:spcBef>
                <a:spcPts val="750"/>
              </a:spcBef>
              <a:spcAft>
                <a:spcPts val="1200"/>
              </a:spcAft>
              <a:buClr>
                <a:sysClr val="windowText" lastClr="000000"/>
              </a:buClr>
              <a:buSzTx/>
              <a:tabLst/>
              <a:defRPr/>
            </a:pPr>
            <a:r>
              <a:rPr kumimoji="0" lang="en-US" sz="2400" b="1" i="0" u="none" strike="noStrike" cap="none" spc="0" normalizeH="0" baseline="0" noProof="0" dirty="0">
                <a:ln>
                  <a:noFill/>
                </a:ln>
                <a:effectLst/>
                <a:uLnTx/>
                <a:uFillTx/>
              </a:rPr>
              <a:t>Course coordinators</a:t>
            </a:r>
          </a:p>
          <a:p>
            <a:pPr marL="171450" marR="0" lvl="0" indent="-171450" defTabSz="685800" fontAlgn="auto">
              <a:lnSpc>
                <a:spcPct val="90000"/>
              </a:lnSpc>
              <a:spcBef>
                <a:spcPts val="750"/>
              </a:spcBef>
              <a:spcAft>
                <a:spcPts val="1200"/>
              </a:spcAft>
              <a:buClr>
                <a:sysClr val="windowText" lastClr="000000"/>
              </a:buClr>
              <a:buSzPct val="60000"/>
              <a:buFont typeface="Arial" panose="020B0604020202020204" pitchFamily="34" charset="0"/>
              <a:buChar char="•"/>
              <a:tabLst/>
              <a:defRPr/>
            </a:pPr>
            <a:r>
              <a:rPr kumimoji="0" lang="en-US" sz="2200" b="1" i="0" u="none" strike="noStrike" cap="none" spc="0" normalizeH="0" baseline="0" noProof="0" dirty="0">
                <a:ln>
                  <a:noFill/>
                </a:ln>
                <a:effectLst/>
                <a:uLnTx/>
                <a:uFillTx/>
              </a:rPr>
              <a:t>Dr Moazzam Ali, Department of Sexual and Reproductive Health and Research, WHO </a:t>
            </a:r>
          </a:p>
          <a:p>
            <a:pPr marL="171450" marR="0" lvl="0" indent="-171450" defTabSz="685800" fontAlgn="auto">
              <a:lnSpc>
                <a:spcPct val="90000"/>
              </a:lnSpc>
              <a:spcBef>
                <a:spcPts val="750"/>
              </a:spcBef>
              <a:spcAft>
                <a:spcPts val="1200"/>
              </a:spcAft>
              <a:buClr>
                <a:sysClr val="windowText" lastClr="000000"/>
              </a:buClr>
              <a:buSzPct val="60000"/>
              <a:buFont typeface="Arial" panose="020B0604020202020204" pitchFamily="34" charset="0"/>
              <a:buChar char="•"/>
              <a:tabLst/>
              <a:defRPr/>
            </a:pPr>
            <a:r>
              <a:rPr kumimoji="0" lang="en-US" sz="2200" b="1" i="0" u="none" strike="noStrike" cap="none" spc="0" normalizeH="0" baseline="0" noProof="0" dirty="0">
                <a:ln>
                  <a:noFill/>
                </a:ln>
                <a:effectLst/>
                <a:uLnTx/>
                <a:uFillTx/>
              </a:rPr>
              <a:t>Prof Jane Hirst, Nuffield Department of Women’s &amp; Reproductive Health, University of Oxford (UK)</a:t>
            </a:r>
          </a:p>
          <a:p>
            <a:pPr marL="171450" marR="0" lvl="0" indent="-171450" defTabSz="685800" fontAlgn="auto">
              <a:lnSpc>
                <a:spcPct val="90000"/>
              </a:lnSpc>
              <a:spcBef>
                <a:spcPts val="750"/>
              </a:spcBef>
              <a:spcAft>
                <a:spcPts val="1200"/>
              </a:spcAft>
              <a:buClr>
                <a:sysClr val="windowText" lastClr="000000"/>
              </a:buClr>
              <a:buSzPct val="60000"/>
              <a:buFont typeface="Arial" panose="020B0604020202020204" pitchFamily="34" charset="0"/>
              <a:buChar char="•"/>
              <a:tabLst/>
              <a:defRPr/>
            </a:pPr>
            <a:r>
              <a:rPr kumimoji="0" lang="en-US" sz="2200" b="1" i="0" u="none" strike="noStrike" cap="none" spc="0" normalizeH="0" baseline="0" noProof="0" dirty="0">
                <a:ln>
                  <a:noFill/>
                </a:ln>
                <a:effectLst/>
                <a:uLnTx/>
                <a:uFillTx/>
              </a:rPr>
              <a:t>Dr Karim Abawi, Executive Committee member, GFMER</a:t>
            </a:r>
            <a:endParaRPr lang="en-US" sz="2200" dirty="0"/>
          </a:p>
        </p:txBody>
      </p:sp>
      <p:graphicFrame>
        <p:nvGraphicFramePr>
          <p:cNvPr id="9" name="Rectangle 3">
            <a:extLst>
              <a:ext uri="{FF2B5EF4-FFF2-40B4-BE49-F238E27FC236}">
                <a16:creationId xmlns:a16="http://schemas.microsoft.com/office/drawing/2014/main" id="{90F8CC37-5B15-C8FE-1AA4-DC3141E9A502}"/>
              </a:ext>
            </a:extLst>
          </p:cNvPr>
          <p:cNvGraphicFramePr/>
          <p:nvPr>
            <p:extLst>
              <p:ext uri="{D42A27DB-BD31-4B8C-83A1-F6EECF244321}">
                <p14:modId xmlns:p14="http://schemas.microsoft.com/office/powerpoint/2010/main" val="3745420881"/>
              </p:ext>
            </p:extLst>
          </p:nvPr>
        </p:nvGraphicFramePr>
        <p:xfrm>
          <a:off x="628650" y="1744345"/>
          <a:ext cx="38862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95276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D3CF6DB0-E74B-19C6-F23E-391D7CD18D9D}"/>
              </a:ext>
            </a:extLst>
          </p:cNvPr>
          <p:cNvGraphicFramePr>
            <a:graphicFrameLocks noGrp="1"/>
          </p:cNvGraphicFramePr>
          <p:nvPr>
            <p:ph idx="1"/>
            <p:extLst>
              <p:ext uri="{D42A27DB-BD31-4B8C-83A1-F6EECF244321}">
                <p14:modId xmlns:p14="http://schemas.microsoft.com/office/powerpoint/2010/main" val="2364214812"/>
              </p:ext>
            </p:extLst>
          </p:nvPr>
        </p:nvGraphicFramePr>
        <p:xfrm>
          <a:off x="628650" y="125666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34249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Text Placeholder 3">
            <a:extLst>
              <a:ext uri="{FF2B5EF4-FFF2-40B4-BE49-F238E27FC236}">
                <a16:creationId xmlns:a16="http://schemas.microsoft.com/office/drawing/2014/main" id="{710E4360-7CE6-29DE-DE02-8ADEE21DA030}"/>
              </a:ext>
            </a:extLst>
          </p:cNvPr>
          <p:cNvSpPr>
            <a:spLocks noGrp="1"/>
          </p:cNvSpPr>
          <p:nvPr>
            <p:ph type="title"/>
          </p:nvPr>
        </p:nvSpPr>
        <p:spPr>
          <a:xfrm>
            <a:off x="628650" y="354966"/>
            <a:ext cx="7886700" cy="1325563"/>
          </a:xfrm>
        </p:spPr>
        <p:txBody>
          <a:bodyPr anchor="ctr">
            <a:noAutofit/>
          </a:bodyPr>
          <a:lstStyle/>
          <a:p>
            <a:r>
              <a:rPr lang="en-GB" sz="4400" b="1" dirty="0">
                <a:solidFill>
                  <a:srgbClr val="0070C0"/>
                </a:solidFill>
                <a:latin typeface="+mn-lt"/>
              </a:rPr>
              <a:t>Collaborating partners</a:t>
            </a:r>
            <a:br>
              <a:rPr lang="en-GB" sz="4400" b="1" dirty="0">
                <a:solidFill>
                  <a:srgbClr val="0070C0"/>
                </a:solidFill>
                <a:latin typeface="+mn-lt"/>
              </a:rPr>
            </a:br>
            <a:endParaRPr lang="en-GB" sz="4400" b="1" dirty="0">
              <a:solidFill>
                <a:srgbClr val="0070C0"/>
              </a:solidFill>
              <a:latin typeface="+mn-lt"/>
            </a:endParaRPr>
          </a:p>
        </p:txBody>
      </p:sp>
      <p:sp>
        <p:nvSpPr>
          <p:cNvPr id="4" name="Content Placeholder 3">
            <a:extLst>
              <a:ext uri="{FF2B5EF4-FFF2-40B4-BE49-F238E27FC236}">
                <a16:creationId xmlns:a16="http://schemas.microsoft.com/office/drawing/2014/main" id="{1E9ADE86-52F7-F94F-4BE7-10FD7EAFAC99}"/>
              </a:ext>
            </a:extLst>
          </p:cNvPr>
          <p:cNvSpPr>
            <a:spLocks noGrp="1"/>
          </p:cNvSpPr>
          <p:nvPr>
            <p:ph idx="1"/>
          </p:nvPr>
        </p:nvSpPr>
        <p:spPr>
          <a:xfrm>
            <a:off x="628650" y="1541145"/>
            <a:ext cx="7886700" cy="4351338"/>
          </a:xfrm>
        </p:spPr>
        <p:txBody>
          <a:bodyPr>
            <a:normAutofit/>
          </a:bodyPr>
          <a:lstStyle/>
          <a:p>
            <a:pPr>
              <a:spcAft>
                <a:spcPts val="2400"/>
              </a:spcAft>
            </a:pPr>
            <a:r>
              <a:rPr lang="en-GB" sz="2800" b="1" i="0" baseline="0" dirty="0">
                <a:solidFill>
                  <a:schemeClr val="tx1"/>
                </a:solidFill>
              </a:rPr>
              <a:t>Geneva Foundation for Medical Education and Research (GFMER), </a:t>
            </a:r>
            <a:endParaRPr lang="en-US" sz="2800" dirty="0">
              <a:solidFill>
                <a:schemeClr val="tx1"/>
              </a:solidFill>
            </a:endParaRPr>
          </a:p>
          <a:p>
            <a:pPr>
              <a:spcAft>
                <a:spcPts val="2400"/>
              </a:spcAft>
            </a:pPr>
            <a:r>
              <a:rPr lang="en-GB" sz="2800" b="1" i="0" baseline="0" dirty="0">
                <a:solidFill>
                  <a:schemeClr val="tx1"/>
                </a:solidFill>
              </a:rPr>
              <a:t>Oxford Maternal &amp; Perinatal Health Institute (OMPHI) and </a:t>
            </a:r>
            <a:endParaRPr lang="en-US" sz="2800" dirty="0">
              <a:solidFill>
                <a:schemeClr val="tx1"/>
              </a:solidFill>
            </a:endParaRPr>
          </a:p>
          <a:p>
            <a:pPr>
              <a:spcAft>
                <a:spcPts val="2400"/>
              </a:spcAft>
            </a:pPr>
            <a:r>
              <a:rPr lang="en-GB" sz="2800" b="1" dirty="0">
                <a:solidFill>
                  <a:schemeClr val="tx1"/>
                </a:solidFill>
              </a:rPr>
              <a:t>T</a:t>
            </a:r>
            <a:r>
              <a:rPr lang="en-GB" sz="2800" b="1" i="0" baseline="0" dirty="0">
                <a:solidFill>
                  <a:schemeClr val="tx1"/>
                </a:solidFill>
              </a:rPr>
              <a:t>he Department of Sexual and Reproductive Health &amp; Research, World Health Organization (WHO)</a:t>
            </a:r>
            <a:endParaRPr lang="en-US" sz="2800" dirty="0">
              <a:solidFill>
                <a:schemeClr val="tx1"/>
              </a:solidFill>
            </a:endParaRPr>
          </a:p>
        </p:txBody>
      </p:sp>
    </p:spTree>
    <p:extLst>
      <p:ext uri="{BB962C8B-B14F-4D97-AF65-F5344CB8AC3E}">
        <p14:creationId xmlns:p14="http://schemas.microsoft.com/office/powerpoint/2010/main" val="2454841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EFE5E943-102E-4A32-9070-7924F5FF6C75}"/>
              </a:ext>
            </a:extLst>
          </p:cNvPr>
          <p:cNvSpPr txBox="1">
            <a:spLocks/>
          </p:cNvSpPr>
          <p:nvPr/>
        </p:nvSpPr>
        <p:spPr>
          <a:xfrm>
            <a:off x="387585" y="1562512"/>
            <a:ext cx="3687366" cy="468051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chemeClr val="tx1"/>
              </a:buClr>
              <a:buSzPct val="60000"/>
              <a:buFont typeface="Wingdings" pitchFamily="2" charset="2"/>
              <a:buChar char="q"/>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prstClr val="black"/>
              </a:buClr>
              <a:buSzPct val="60000"/>
              <a:buNone/>
              <a:tabLst/>
              <a:defRPr/>
            </a:pPr>
            <a:endParaRPr kumimoji="0" lang="en-US" sz="2800" b="1" i="0" u="none" strike="noStrike" kern="1200" cap="none" spc="0" normalizeH="0" baseline="0" noProof="0" dirty="0">
              <a:ln>
                <a:noFill/>
              </a:ln>
              <a:solidFill>
                <a:srgbClr val="C00000"/>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
                <a:prstClr val="black"/>
              </a:buClr>
              <a:buSzPct val="60000"/>
              <a:buFont typeface="Wingdings" pitchFamily="2" charset="2"/>
              <a:buChar char="q"/>
              <a:tabLst/>
              <a:defRPr/>
            </a:pPr>
            <a:endParaRPr kumimoji="0" lang="en-GB" sz="28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ct val="20000"/>
              </a:spcBef>
              <a:spcAft>
                <a:spcPts val="0"/>
              </a:spcAft>
              <a:buClr>
                <a:prstClr val="black"/>
              </a:buClr>
              <a:buSzPct val="60000"/>
              <a:buFont typeface="Wingdings" pitchFamily="2" charset="2"/>
              <a:buNone/>
              <a:tabLst/>
              <a:defRPr/>
            </a:pPr>
            <a:endParaRPr kumimoji="0" lang="en-GB" sz="2300" b="1" i="0" u="none" strike="noStrike" kern="1200" cap="none" spc="0" normalizeH="0" baseline="0" noProof="0" dirty="0">
              <a:ln>
                <a:noFill/>
              </a:ln>
              <a:solidFill>
                <a:srgbClr val="0070C0"/>
              </a:solidFill>
              <a:effectLst/>
              <a:uLnTx/>
              <a:uFillTx/>
              <a:latin typeface="Calibri"/>
              <a:ea typeface="+mn-ea"/>
              <a:cs typeface="+mn-cs"/>
            </a:endParaRPr>
          </a:p>
          <a:p>
            <a:pPr marL="0" marR="0" lvl="0" indent="0" algn="l" defTabSz="914400" rtl="0" eaLnBrk="1" fontAlgn="auto" latinLnBrk="0" hangingPunct="1">
              <a:lnSpc>
                <a:spcPct val="100000"/>
              </a:lnSpc>
              <a:spcBef>
                <a:spcPct val="20000"/>
              </a:spcBef>
              <a:spcAft>
                <a:spcPts val="0"/>
              </a:spcAft>
              <a:buClr>
                <a:prstClr val="black"/>
              </a:buClr>
              <a:buSzPct val="60000"/>
              <a:buFont typeface="Wingdings" pitchFamily="2" charset="2"/>
              <a:buNone/>
              <a:tabLst/>
              <a:defRPr/>
            </a:pPr>
            <a:endParaRPr kumimoji="0" lang="en-GB" sz="24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
                <a:prstClr val="black"/>
              </a:buClr>
              <a:buSzPct val="60000"/>
              <a:buFont typeface="Wingdings" pitchFamily="2" charset="2"/>
              <a:buChar char="q"/>
              <a:tabLst/>
              <a:defRPr/>
            </a:pPr>
            <a:endParaRPr kumimoji="0" lang="en-GB" sz="2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ct val="20000"/>
              </a:spcBef>
              <a:spcAft>
                <a:spcPts val="0"/>
              </a:spcAft>
              <a:buClr>
                <a:prstClr val="black"/>
              </a:buClr>
              <a:buSzPct val="60000"/>
              <a:buFont typeface="Wingdings" pitchFamily="2" charset="2"/>
              <a:buNone/>
              <a:tabLst/>
              <a:defRPr/>
            </a:pPr>
            <a:br>
              <a:rPr kumimoji="0" lang="en-GB" sz="2300" b="1" i="0" u="none" strike="noStrike" kern="1200" cap="none" spc="0" normalizeH="0" baseline="0" noProof="0" dirty="0">
                <a:ln>
                  <a:noFill/>
                </a:ln>
                <a:solidFill>
                  <a:prstClr val="black"/>
                </a:solidFill>
                <a:effectLst/>
                <a:uLnTx/>
                <a:uFillTx/>
                <a:latin typeface="Calibri"/>
                <a:ea typeface="+mn-ea"/>
                <a:cs typeface="+mn-cs"/>
              </a:rPr>
            </a:br>
            <a:endParaRPr kumimoji="0" lang="en-US" sz="2300" b="1" i="0" u="none" strike="noStrike" kern="1200" cap="none" spc="0" normalizeH="0" baseline="0" noProof="0" dirty="0">
              <a:ln>
                <a:noFill/>
              </a:ln>
              <a:solidFill>
                <a:prstClr val="black"/>
              </a:solidFill>
              <a:effectLst/>
              <a:uLnTx/>
              <a:uFillTx/>
              <a:latin typeface="Calibri"/>
              <a:ea typeface="+mn-ea"/>
              <a:cs typeface="+mn-cs"/>
            </a:endParaRPr>
          </a:p>
        </p:txBody>
      </p:sp>
      <p:sp>
        <p:nvSpPr>
          <p:cNvPr id="7" name="Rectangle 2">
            <a:extLst>
              <a:ext uri="{FF2B5EF4-FFF2-40B4-BE49-F238E27FC236}">
                <a16:creationId xmlns:a16="http://schemas.microsoft.com/office/drawing/2014/main" id="{CA9DFDDC-634D-42DB-AD04-3A2A85E287E4}"/>
              </a:ext>
            </a:extLst>
          </p:cNvPr>
          <p:cNvSpPr txBox="1">
            <a:spLocks noChangeArrowheads="1"/>
          </p:cNvSpPr>
          <p:nvPr/>
        </p:nvSpPr>
        <p:spPr>
          <a:xfrm>
            <a:off x="619759" y="-43293"/>
            <a:ext cx="7985761" cy="980193"/>
          </a:xfrm>
          <a:prstGeom prst="rect">
            <a:avLst/>
          </a:prstGeom>
          <a:noFill/>
          <a:ln>
            <a:noFill/>
          </a:ln>
        </p:spPr>
        <p:txBody>
          <a:bodyPr vert="horz" lIns="91440" tIns="45720" rIns="91440" bIns="45720" rtlCol="0" anchor="ctr">
            <a:normAutofit fontScale="97500"/>
          </a:bodyPr>
          <a:lstStyle>
            <a:lvl1pPr algn="l" defTabSz="914400" rtl="0" eaLnBrk="1" latinLnBrk="0" hangingPunct="1">
              <a:spcBef>
                <a:spcPct val="0"/>
              </a:spcBef>
              <a:buNone/>
              <a:defRPr sz="3600" b="1" kern="1200">
                <a:solidFill>
                  <a:srgbClr val="A50021"/>
                </a:solidFill>
                <a:latin typeface="+mj-lt"/>
                <a:ea typeface="+mj-ea"/>
                <a:cs typeface="+mj-cs"/>
              </a:defRPr>
            </a:lvl1p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GB" altLang="en-US" sz="4200" b="1" i="0" u="none" strike="noStrike" kern="1200" cap="none" spc="0" normalizeH="0" baseline="0" noProof="0" dirty="0">
                <a:ln>
                  <a:noFill/>
                </a:ln>
                <a:solidFill>
                  <a:srgbClr val="0070C0"/>
                </a:solidFill>
                <a:effectLst/>
                <a:uLnTx/>
                <a:uFillTx/>
                <a:latin typeface="+mn-lt"/>
                <a:ea typeface="+mj-ea"/>
                <a:cs typeface="+mj-cs"/>
              </a:rPr>
              <a:t>Course coordinators  </a:t>
            </a:r>
            <a:endParaRPr kumimoji="0" lang="en-US" altLang="en-US" sz="4200" b="1" i="0" u="none" strike="noStrike" kern="1200" cap="none" spc="0" normalizeH="0" baseline="0" noProof="0" dirty="0">
              <a:ln>
                <a:noFill/>
              </a:ln>
              <a:solidFill>
                <a:srgbClr val="0070C0"/>
              </a:solidFill>
              <a:effectLst/>
              <a:uLnTx/>
              <a:uFillTx/>
              <a:latin typeface="+mn-lt"/>
              <a:ea typeface="+mj-ea"/>
              <a:cs typeface="+mj-cs"/>
            </a:endParaRPr>
          </a:p>
        </p:txBody>
      </p:sp>
      <p:pic>
        <p:nvPicPr>
          <p:cNvPr id="2" name="Picture 1">
            <a:extLst>
              <a:ext uri="{FF2B5EF4-FFF2-40B4-BE49-F238E27FC236}">
                <a16:creationId xmlns:a16="http://schemas.microsoft.com/office/drawing/2014/main" id="{6890D6DB-14DF-4048-82A0-F9C60F6455D7}"/>
              </a:ext>
            </a:extLst>
          </p:cNvPr>
          <p:cNvPicPr>
            <a:picLocks noChangeAspect="1"/>
          </p:cNvPicPr>
          <p:nvPr/>
        </p:nvPicPr>
        <p:blipFill>
          <a:blip r:embed="rId3"/>
          <a:stretch>
            <a:fillRect/>
          </a:stretch>
        </p:blipFill>
        <p:spPr>
          <a:xfrm>
            <a:off x="100878" y="1591109"/>
            <a:ext cx="2827440" cy="3060000"/>
          </a:xfrm>
          <a:prstGeom prst="rect">
            <a:avLst/>
          </a:prstGeom>
        </p:spPr>
      </p:pic>
      <p:sp>
        <p:nvSpPr>
          <p:cNvPr id="10" name="TextBox 9">
            <a:extLst>
              <a:ext uri="{FF2B5EF4-FFF2-40B4-BE49-F238E27FC236}">
                <a16:creationId xmlns:a16="http://schemas.microsoft.com/office/drawing/2014/main" id="{9E373CB4-4EF7-42AA-8111-3AA1BEF31E92}"/>
              </a:ext>
            </a:extLst>
          </p:cNvPr>
          <p:cNvSpPr txBox="1"/>
          <p:nvPr/>
        </p:nvSpPr>
        <p:spPr>
          <a:xfrm>
            <a:off x="121735" y="4788038"/>
            <a:ext cx="2827439" cy="954107"/>
          </a:xfrm>
          <a:prstGeom prst="rect">
            <a:avLst/>
          </a:prstGeom>
          <a:noFill/>
        </p:spPr>
        <p:txBody>
          <a:bodyPr wrap="square">
            <a:spAutoFit/>
          </a:bodyPr>
          <a:lstStyle/>
          <a:p>
            <a:r>
              <a:rPr lang="en-GB" sz="1400" b="1" dirty="0"/>
              <a:t>Dr Moazzam Ali</a:t>
            </a:r>
          </a:p>
          <a:p>
            <a:r>
              <a:rPr lang="en-GB" sz="1400" b="1" dirty="0"/>
              <a:t>Department of Sexual and Reproductive Health &amp; Research, World Health Organization</a:t>
            </a:r>
          </a:p>
        </p:txBody>
      </p:sp>
      <p:pic>
        <p:nvPicPr>
          <p:cNvPr id="15" name="Picture 14">
            <a:extLst>
              <a:ext uri="{FF2B5EF4-FFF2-40B4-BE49-F238E27FC236}">
                <a16:creationId xmlns:a16="http://schemas.microsoft.com/office/drawing/2014/main" id="{C2E684D6-3A98-44FF-BF9F-CFCF05DA8505}"/>
              </a:ext>
            </a:extLst>
          </p:cNvPr>
          <p:cNvPicPr>
            <a:picLocks noChangeAspect="1"/>
          </p:cNvPicPr>
          <p:nvPr/>
        </p:nvPicPr>
        <p:blipFill>
          <a:blip r:embed="rId4"/>
          <a:stretch>
            <a:fillRect/>
          </a:stretch>
        </p:blipFill>
        <p:spPr>
          <a:xfrm>
            <a:off x="6004144" y="1606398"/>
            <a:ext cx="3060000" cy="3060000"/>
          </a:xfrm>
          <a:prstGeom prst="rect">
            <a:avLst/>
          </a:prstGeom>
        </p:spPr>
      </p:pic>
      <p:sp>
        <p:nvSpPr>
          <p:cNvPr id="23" name="TextBox 22">
            <a:extLst>
              <a:ext uri="{FF2B5EF4-FFF2-40B4-BE49-F238E27FC236}">
                <a16:creationId xmlns:a16="http://schemas.microsoft.com/office/drawing/2014/main" id="{F5BE2B55-5F38-4F43-B513-6F1917152CB4}"/>
              </a:ext>
            </a:extLst>
          </p:cNvPr>
          <p:cNvSpPr txBox="1"/>
          <p:nvPr/>
        </p:nvSpPr>
        <p:spPr>
          <a:xfrm>
            <a:off x="6070687" y="4841366"/>
            <a:ext cx="2951578" cy="738664"/>
          </a:xfrm>
          <a:prstGeom prst="rect">
            <a:avLst/>
          </a:prstGeom>
          <a:noFill/>
        </p:spPr>
        <p:txBody>
          <a:bodyPr wrap="square">
            <a:spAutoFit/>
          </a:bodyPr>
          <a:lstStyle/>
          <a:p>
            <a:r>
              <a:rPr lang="en-GB" sz="1400" b="1" dirty="0"/>
              <a:t>Dr Karim Abawi</a:t>
            </a:r>
          </a:p>
          <a:p>
            <a:r>
              <a:rPr lang="en-GB" sz="1400" b="1" dirty="0"/>
              <a:t>Geneva Foundation for Medical Education and Research</a:t>
            </a:r>
          </a:p>
        </p:txBody>
      </p:sp>
      <p:pic>
        <p:nvPicPr>
          <p:cNvPr id="4" name="Picture 3">
            <a:extLst>
              <a:ext uri="{FF2B5EF4-FFF2-40B4-BE49-F238E27FC236}">
                <a16:creationId xmlns:a16="http://schemas.microsoft.com/office/drawing/2014/main" id="{14AD92FA-082C-A976-06DD-BF01DF32E043}"/>
              </a:ext>
            </a:extLst>
          </p:cNvPr>
          <p:cNvPicPr>
            <a:picLocks noChangeAspect="1"/>
          </p:cNvPicPr>
          <p:nvPr/>
        </p:nvPicPr>
        <p:blipFill>
          <a:blip r:embed="rId5"/>
          <a:stretch>
            <a:fillRect/>
          </a:stretch>
        </p:blipFill>
        <p:spPr>
          <a:xfrm>
            <a:off x="3090921" y="1595890"/>
            <a:ext cx="2737451" cy="3070704"/>
          </a:xfrm>
          <a:prstGeom prst="rect">
            <a:avLst/>
          </a:prstGeom>
        </p:spPr>
      </p:pic>
      <p:sp>
        <p:nvSpPr>
          <p:cNvPr id="11" name="TextBox 10">
            <a:extLst>
              <a:ext uri="{FF2B5EF4-FFF2-40B4-BE49-F238E27FC236}">
                <a16:creationId xmlns:a16="http://schemas.microsoft.com/office/drawing/2014/main" id="{97FAA0C5-DE7E-7C0F-117D-14C2DA51A6AC}"/>
              </a:ext>
            </a:extLst>
          </p:cNvPr>
          <p:cNvSpPr txBox="1"/>
          <p:nvPr/>
        </p:nvSpPr>
        <p:spPr>
          <a:xfrm>
            <a:off x="3170632" y="4788197"/>
            <a:ext cx="2657739" cy="1815882"/>
          </a:xfrm>
          <a:prstGeom prst="rect">
            <a:avLst/>
          </a:prstGeom>
          <a:noFill/>
        </p:spPr>
        <p:txBody>
          <a:bodyPr wrap="square">
            <a:spAutoFit/>
          </a:bodyPr>
          <a:lstStyle/>
          <a:p>
            <a:r>
              <a:rPr lang="en-GB" sz="1400" b="1" dirty="0"/>
              <a:t>Prof Jane Hirst</a:t>
            </a:r>
          </a:p>
          <a:p>
            <a:r>
              <a:rPr lang="en-GB" sz="1400" b="1" dirty="0"/>
              <a:t>Program Director, Women's Health, Clinical Chair in Global Women's Health, Imperial College London and Visiting Professor, Nuffield Department of Women's &amp; Reproductive Health, University of Oxford UK</a:t>
            </a:r>
          </a:p>
        </p:txBody>
      </p:sp>
    </p:spTree>
    <p:extLst>
      <p:ext uri="{BB962C8B-B14F-4D97-AF65-F5344CB8AC3E}">
        <p14:creationId xmlns:p14="http://schemas.microsoft.com/office/powerpoint/2010/main" val="687107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27DCB41C-08DF-4871-A13C-5622D7A748BB}"/>
              </a:ext>
            </a:extLst>
          </p:cNvPr>
          <p:cNvSpPr txBox="1">
            <a:spLocks noChangeArrowheads="1"/>
          </p:cNvSpPr>
          <p:nvPr/>
        </p:nvSpPr>
        <p:spPr>
          <a:xfrm>
            <a:off x="628650" y="161926"/>
            <a:ext cx="7886700" cy="1325563"/>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rgbClr val="A50021"/>
                </a:solidFill>
                <a:latin typeface="+mj-lt"/>
                <a:ea typeface="+mj-ea"/>
                <a:cs typeface="+mj-cs"/>
              </a:defRPr>
            </a:lvl1pPr>
          </a:lstStyle>
          <a:p>
            <a:pPr marL="0" marR="0" lvl="0" indent="0" defTabSz="685800" fontAlgn="auto">
              <a:lnSpc>
                <a:spcPct val="90000"/>
              </a:lnSpc>
              <a:spcAft>
                <a:spcPts val="600"/>
              </a:spcAft>
              <a:buClrTx/>
              <a:buSzTx/>
              <a:tabLst/>
              <a:defRPr/>
            </a:pPr>
            <a:br>
              <a:rPr kumimoji="0" lang="en-US" altLang="en-US" sz="4200" b="1" i="0" u="none" strike="noStrike" cap="none" spc="0" normalizeH="0" baseline="0" noProof="0" dirty="0">
                <a:ln>
                  <a:noFill/>
                </a:ln>
                <a:solidFill>
                  <a:srgbClr val="0070C0"/>
                </a:solidFill>
                <a:effectLst/>
                <a:uLnTx/>
                <a:uFillTx/>
                <a:latin typeface="+mn-lt"/>
              </a:rPr>
            </a:br>
            <a:r>
              <a:rPr lang="en-US" altLang="en-US" sz="4200" dirty="0">
                <a:solidFill>
                  <a:srgbClr val="0070C0"/>
                </a:solidFill>
                <a:latin typeface="+mn-lt"/>
              </a:rPr>
              <a:t>Course</a:t>
            </a:r>
            <a:r>
              <a:rPr kumimoji="0" lang="en-US" altLang="en-US" sz="4200" b="1" i="0" u="none" strike="noStrike" cap="none" spc="0" normalizeH="0" baseline="0" noProof="0" dirty="0">
                <a:ln>
                  <a:noFill/>
                </a:ln>
                <a:solidFill>
                  <a:srgbClr val="0070C0"/>
                </a:solidFill>
                <a:effectLst/>
                <a:uLnTx/>
                <a:uFillTx/>
                <a:latin typeface="+mn-lt"/>
              </a:rPr>
              <a:t> objectives </a:t>
            </a:r>
          </a:p>
          <a:p>
            <a:pPr marL="0" marR="0" lvl="0" indent="0" defTabSz="685800" fontAlgn="auto">
              <a:lnSpc>
                <a:spcPct val="90000"/>
              </a:lnSpc>
              <a:spcAft>
                <a:spcPts val="600"/>
              </a:spcAft>
              <a:buClrTx/>
              <a:buSzTx/>
              <a:tabLst/>
              <a:defRPr/>
            </a:pPr>
            <a:endParaRPr kumimoji="0" lang="en-US" altLang="en-US" sz="4200" b="1" i="0" u="none" strike="noStrike" cap="none" spc="0" normalizeH="0" baseline="0" noProof="0" dirty="0">
              <a:ln>
                <a:noFill/>
              </a:ln>
              <a:solidFill>
                <a:srgbClr val="0070C0"/>
              </a:solidFill>
              <a:effectLst/>
              <a:uLnTx/>
              <a:uFillTx/>
              <a:latin typeface="+mn-lt"/>
            </a:endParaRPr>
          </a:p>
        </p:txBody>
      </p:sp>
      <p:graphicFrame>
        <p:nvGraphicFramePr>
          <p:cNvPr id="18" name="Rectangle 3">
            <a:extLst>
              <a:ext uri="{FF2B5EF4-FFF2-40B4-BE49-F238E27FC236}">
                <a16:creationId xmlns:a16="http://schemas.microsoft.com/office/drawing/2014/main" id="{61E6EE9A-7E14-F7F1-8B45-37E94D67ADEA}"/>
              </a:ext>
            </a:extLst>
          </p:cNvPr>
          <p:cNvGraphicFramePr/>
          <p:nvPr>
            <p:extLst>
              <p:ext uri="{D42A27DB-BD31-4B8C-83A1-F6EECF244321}">
                <p14:modId xmlns:p14="http://schemas.microsoft.com/office/powerpoint/2010/main" val="597394429"/>
              </p:ext>
            </p:extLst>
          </p:nvPr>
        </p:nvGraphicFramePr>
        <p:xfrm>
          <a:off x="628650" y="153098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88963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27DCB41C-08DF-4871-A13C-5622D7A748BB}"/>
              </a:ext>
            </a:extLst>
          </p:cNvPr>
          <p:cNvSpPr txBox="1">
            <a:spLocks noChangeArrowheads="1"/>
          </p:cNvSpPr>
          <p:nvPr/>
        </p:nvSpPr>
        <p:spPr>
          <a:xfrm>
            <a:off x="628650" y="52696"/>
            <a:ext cx="7886700" cy="1133499"/>
          </a:xfrm>
          <a:prstGeom prst="rect">
            <a:avLst/>
          </a:prstGeom>
        </p:spPr>
        <p:txBody>
          <a:bodyPr vert="horz" lIns="91440" tIns="45720" rIns="91440" bIns="45720" rtlCol="0" anchor="ctr">
            <a:noAutofit/>
          </a:bodyPr>
          <a:lstStyle>
            <a:lvl1pPr algn="l" defTabSz="914400" rtl="0" eaLnBrk="1" latinLnBrk="0" hangingPunct="1">
              <a:spcBef>
                <a:spcPct val="0"/>
              </a:spcBef>
              <a:buNone/>
              <a:defRPr sz="3600" b="1" kern="1200">
                <a:solidFill>
                  <a:srgbClr val="A50021"/>
                </a:solidFill>
                <a:latin typeface="+mj-lt"/>
                <a:ea typeface="+mj-ea"/>
                <a:cs typeface="+mj-cs"/>
              </a:defRPr>
            </a:lvl1pPr>
          </a:lstStyle>
          <a:p>
            <a:pPr marL="0" marR="0" lvl="0" indent="0" fontAlgn="auto">
              <a:lnSpc>
                <a:spcPct val="90000"/>
              </a:lnSpc>
              <a:spcAft>
                <a:spcPts val="600"/>
              </a:spcAft>
              <a:buClrTx/>
              <a:buSzTx/>
              <a:tabLst/>
              <a:defRPr/>
            </a:pPr>
            <a:br>
              <a:rPr kumimoji="0" lang="en-US" altLang="en-US" sz="4200" b="1" i="0" u="none" strike="noStrike" kern="1200" cap="none" spc="0" normalizeH="0" baseline="0" noProof="0" dirty="0">
                <a:ln>
                  <a:noFill/>
                </a:ln>
                <a:solidFill>
                  <a:srgbClr val="0070C0"/>
                </a:solidFill>
                <a:effectLst/>
                <a:uLnTx/>
                <a:uFillTx/>
                <a:latin typeface="+mn-lt"/>
                <a:ea typeface="+mj-ea"/>
                <a:cs typeface="+mj-cs"/>
              </a:rPr>
            </a:br>
            <a:r>
              <a:rPr kumimoji="0" lang="en-US" altLang="en-US" sz="4200" b="1" i="0" u="none" strike="noStrike" kern="1200" cap="none" spc="0" normalizeH="0" baseline="0" noProof="0" dirty="0">
                <a:ln>
                  <a:noFill/>
                </a:ln>
                <a:solidFill>
                  <a:srgbClr val="0070C0"/>
                </a:solidFill>
                <a:effectLst/>
                <a:uLnTx/>
                <a:uFillTx/>
                <a:latin typeface="+mn-lt"/>
                <a:ea typeface="+mj-ea"/>
                <a:cs typeface="+mj-cs"/>
              </a:rPr>
              <a:t>T</a:t>
            </a:r>
            <a:r>
              <a:rPr lang="en-US" altLang="en-US" sz="4200" kern="1200" dirty="0">
                <a:solidFill>
                  <a:srgbClr val="0070C0"/>
                </a:solidFill>
                <a:latin typeface="+mn-lt"/>
                <a:ea typeface="+mj-ea"/>
                <a:cs typeface="+mj-cs"/>
              </a:rPr>
              <a:t>hematic areas</a:t>
            </a:r>
          </a:p>
          <a:p>
            <a:pPr marL="0" marR="0" lvl="0" indent="0" algn="ctr" fontAlgn="auto">
              <a:lnSpc>
                <a:spcPct val="90000"/>
              </a:lnSpc>
              <a:spcAft>
                <a:spcPts val="600"/>
              </a:spcAft>
              <a:buClrTx/>
              <a:buSzTx/>
              <a:tabLst/>
              <a:defRPr/>
            </a:pPr>
            <a:endParaRPr kumimoji="0" lang="en-US" altLang="en-US" sz="4200" b="1" i="0" u="none" strike="noStrike" kern="1200" cap="none" spc="0" normalizeH="0" baseline="0" noProof="0" dirty="0">
              <a:ln>
                <a:noFill/>
              </a:ln>
              <a:solidFill>
                <a:srgbClr val="0070C0"/>
              </a:solidFill>
              <a:effectLst/>
              <a:uLnTx/>
              <a:uFillTx/>
              <a:latin typeface="+mn-lt"/>
              <a:ea typeface="+mj-ea"/>
              <a:cs typeface="+mj-cs"/>
            </a:endParaRPr>
          </a:p>
        </p:txBody>
      </p:sp>
      <p:graphicFrame>
        <p:nvGraphicFramePr>
          <p:cNvPr id="9" name="Rectangle 3">
            <a:extLst>
              <a:ext uri="{FF2B5EF4-FFF2-40B4-BE49-F238E27FC236}">
                <a16:creationId xmlns:a16="http://schemas.microsoft.com/office/drawing/2014/main" id="{D6E0A8E6-23D3-63F6-FB3A-A62669C3156D}"/>
              </a:ext>
            </a:extLst>
          </p:cNvPr>
          <p:cNvGraphicFramePr/>
          <p:nvPr>
            <p:extLst>
              <p:ext uri="{D42A27DB-BD31-4B8C-83A1-F6EECF244321}">
                <p14:modId xmlns:p14="http://schemas.microsoft.com/office/powerpoint/2010/main" val="2387019095"/>
              </p:ext>
            </p:extLst>
          </p:nvPr>
        </p:nvGraphicFramePr>
        <p:xfrm>
          <a:off x="628650" y="975008"/>
          <a:ext cx="8136000" cy="493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57965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1F09419B-0B3B-448D-AF96-330DC0E25849}"/>
              </a:ext>
            </a:extLst>
          </p:cNvPr>
          <p:cNvSpPr txBox="1">
            <a:spLocks noChangeArrowheads="1"/>
          </p:cNvSpPr>
          <p:nvPr/>
        </p:nvSpPr>
        <p:spPr>
          <a:xfrm>
            <a:off x="721361" y="-8333"/>
            <a:ext cx="6298912" cy="1047093"/>
          </a:xfrm>
          <a:prstGeom prst="rect">
            <a:avLst/>
          </a:prstGeom>
          <a:solidFill>
            <a:sysClr val="window" lastClr="FFFFFF"/>
          </a:solidFill>
        </p:spPr>
        <p:txBody>
          <a:bodyPr vert="horz" lIns="91440" tIns="45720" rIns="91440" bIns="45720" rtlCol="0" anchor="ctr">
            <a:normAutofit/>
          </a:bodyPr>
          <a:lstStyle>
            <a:lvl1pPr algn="l" defTabSz="914400" rtl="0" eaLnBrk="1" latinLnBrk="0" hangingPunct="1">
              <a:spcBef>
                <a:spcPct val="0"/>
              </a:spcBef>
              <a:buNone/>
              <a:defRPr sz="3600" b="1" kern="1200">
                <a:solidFill>
                  <a:srgbClr val="A50021"/>
                </a:solidFill>
                <a:latin typeface="+mj-lt"/>
                <a:ea typeface="+mj-ea"/>
                <a:cs typeface="+mj-cs"/>
              </a:defRPr>
            </a:lvl1p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GB" altLang="en-US" sz="4200" b="1" i="0" u="none" strike="noStrike" kern="1200" cap="none" spc="0" normalizeH="0" baseline="0" noProof="0" dirty="0">
                <a:ln>
                  <a:noFill/>
                </a:ln>
                <a:solidFill>
                  <a:srgbClr val="0070C0"/>
                </a:solidFill>
                <a:effectLst/>
                <a:uLnTx/>
                <a:uFillTx/>
                <a:latin typeface="+mn-lt"/>
                <a:ea typeface="+mj-ea"/>
                <a:cs typeface="+mj-cs"/>
              </a:rPr>
              <a:t>Course topics &amp; dates</a:t>
            </a:r>
            <a:endParaRPr kumimoji="0" lang="en-US" altLang="en-US" sz="4200" b="1" i="0" u="none" strike="noStrike" kern="1200" cap="none" spc="0" normalizeH="0" baseline="0" noProof="0" dirty="0">
              <a:ln>
                <a:noFill/>
              </a:ln>
              <a:solidFill>
                <a:srgbClr val="0070C0"/>
              </a:solidFill>
              <a:effectLst/>
              <a:uLnTx/>
              <a:uFillTx/>
              <a:latin typeface="+mn-lt"/>
              <a:ea typeface="+mj-ea"/>
              <a:cs typeface="+mj-cs"/>
            </a:endParaRPr>
          </a:p>
        </p:txBody>
      </p:sp>
      <p:sp>
        <p:nvSpPr>
          <p:cNvPr id="8" name="TextBox 7">
            <a:extLst>
              <a:ext uri="{FF2B5EF4-FFF2-40B4-BE49-F238E27FC236}">
                <a16:creationId xmlns:a16="http://schemas.microsoft.com/office/drawing/2014/main" id="{7874194C-92D1-48B6-966A-25511B0B3AC8}"/>
              </a:ext>
            </a:extLst>
          </p:cNvPr>
          <p:cNvSpPr txBox="1"/>
          <p:nvPr/>
        </p:nvSpPr>
        <p:spPr>
          <a:xfrm>
            <a:off x="326888" y="957480"/>
            <a:ext cx="8490224"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ysClr val="windowText" lastClr="000000"/>
              </a:buClr>
              <a:buSzTx/>
              <a:buFontTx/>
              <a:buNone/>
              <a:tabLst/>
              <a:defRPr/>
            </a:pPr>
            <a:r>
              <a:rPr kumimoji="0" lang="en-US" sz="2800" b="1" i="0" u="sng" strike="noStrike" kern="1200" cap="none" spc="0" normalizeH="0" baseline="0" noProof="0" dirty="0">
                <a:ln>
                  <a:noFill/>
                </a:ln>
                <a:solidFill>
                  <a:srgbClr val="FF0000"/>
                </a:solidFill>
                <a:effectLst/>
                <a:uLnTx/>
                <a:uFillTx/>
                <a:latin typeface="Calibri" panose="020F0502020204030204"/>
                <a:ea typeface="+mn-ea"/>
                <a:cs typeface="+mn-cs"/>
                <a:hlinkClick r:id="" action="ppaction://noaction">
                  <a:extLst>
                    <a:ext uri="{A12FA001-AC4F-418D-AE19-62706E023703}">
                      <ahyp:hlinkClr xmlns:ahyp="http://schemas.microsoft.com/office/drawing/2018/hyperlinkcolor" val="tx"/>
                    </a:ext>
                  </a:extLst>
                </a:hlinkClick>
              </a:rPr>
              <a:t> </a:t>
            </a:r>
            <a:r>
              <a:rPr kumimoji="0" lang="en-GB" sz="2800" b="1" i="0" u="sng" strike="noStrike" kern="1200" cap="none" spc="0" normalizeH="0" baseline="0" noProof="0" dirty="0">
                <a:ln>
                  <a:noFill/>
                </a:ln>
                <a:solidFill>
                  <a:srgbClr val="FF0000"/>
                </a:solidFill>
                <a:effectLst/>
                <a:uLnTx/>
                <a:uFillTx/>
                <a:latin typeface="Calibri" panose="020F0502020204030204"/>
                <a:ea typeface="+mn-ea"/>
                <a:cs typeface="+mn-cs"/>
              </a:rPr>
              <a:t>03 September 2025 - 28 October 2025 (8 modules)</a:t>
            </a:r>
            <a:endParaRPr kumimoji="0" lang="en-US" sz="2800" b="1" i="0" u="sng" strike="noStrike" kern="1200" cap="none" spc="0" normalizeH="0" baseline="0" noProof="0" dirty="0">
              <a:ln>
                <a:noFill/>
              </a:ln>
              <a:solidFill>
                <a:srgbClr val="FF0000"/>
              </a:solidFill>
              <a:effectLst/>
              <a:uLnTx/>
              <a:uFillTx/>
              <a:latin typeface="Calibri" panose="020F0502020204030204"/>
              <a:ea typeface="+mn-ea"/>
              <a:cs typeface="+mn-cs"/>
            </a:endParaRPr>
          </a:p>
        </p:txBody>
      </p:sp>
      <p:graphicFrame>
        <p:nvGraphicFramePr>
          <p:cNvPr id="10" name="Content Placeholder 2">
            <a:extLst>
              <a:ext uri="{FF2B5EF4-FFF2-40B4-BE49-F238E27FC236}">
                <a16:creationId xmlns:a16="http://schemas.microsoft.com/office/drawing/2014/main" id="{587A1F30-881E-8A1D-3812-43676C4FE8A2}"/>
              </a:ext>
            </a:extLst>
          </p:cNvPr>
          <p:cNvGraphicFramePr/>
          <p:nvPr>
            <p:extLst>
              <p:ext uri="{D42A27DB-BD31-4B8C-83A1-F6EECF244321}">
                <p14:modId xmlns:p14="http://schemas.microsoft.com/office/powerpoint/2010/main" val="3255030336"/>
              </p:ext>
            </p:extLst>
          </p:nvPr>
        </p:nvGraphicFramePr>
        <p:xfrm>
          <a:off x="551110" y="1817963"/>
          <a:ext cx="8041781" cy="42792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 name="Diagram 1">
            <a:extLst>
              <a:ext uri="{FF2B5EF4-FFF2-40B4-BE49-F238E27FC236}">
                <a16:creationId xmlns:a16="http://schemas.microsoft.com/office/drawing/2014/main" id="{B7C19CDA-4C09-9B68-12E5-86BC8BA5C24E}"/>
              </a:ext>
            </a:extLst>
          </p:cNvPr>
          <p:cNvGraphicFramePr/>
          <p:nvPr>
            <p:extLst>
              <p:ext uri="{D42A27DB-BD31-4B8C-83A1-F6EECF244321}">
                <p14:modId xmlns:p14="http://schemas.microsoft.com/office/powerpoint/2010/main" val="467309392"/>
              </p:ext>
            </p:extLst>
          </p:nvPr>
        </p:nvGraphicFramePr>
        <p:xfrm>
          <a:off x="1188720" y="6097202"/>
          <a:ext cx="7172960" cy="76079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2604181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FE78F977-AE74-422D-A305-01D8248C60AA}"/>
              </a:ext>
            </a:extLst>
          </p:cNvPr>
          <p:cNvSpPr txBox="1">
            <a:spLocks noChangeArrowheads="1"/>
          </p:cNvSpPr>
          <p:nvPr/>
        </p:nvSpPr>
        <p:spPr>
          <a:xfrm>
            <a:off x="628650" y="365125"/>
            <a:ext cx="7886700" cy="1325563"/>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rgbClr val="A50021"/>
                </a:solidFill>
                <a:latin typeface="+mj-lt"/>
                <a:ea typeface="+mj-ea"/>
                <a:cs typeface="+mj-cs"/>
              </a:defRPr>
            </a:lvl1pPr>
          </a:lstStyle>
          <a:p>
            <a:pPr marL="0" marR="0" lvl="0" indent="0" defTabSz="685800" fontAlgn="auto">
              <a:lnSpc>
                <a:spcPct val="90000"/>
              </a:lnSpc>
              <a:spcAft>
                <a:spcPts val="600"/>
              </a:spcAft>
              <a:buClrTx/>
              <a:buSzTx/>
              <a:tabLst/>
              <a:defRPr/>
            </a:pPr>
            <a:r>
              <a:rPr kumimoji="0" lang="en-US" altLang="en-US" sz="4200" b="1" i="0" u="none" strike="noStrike" cap="none" spc="0" normalizeH="0" baseline="0" noProof="0" dirty="0">
                <a:ln>
                  <a:noFill/>
                </a:ln>
                <a:solidFill>
                  <a:srgbClr val="0070C0"/>
                </a:solidFill>
                <a:effectLst/>
                <a:uLnTx/>
                <a:uFillTx/>
                <a:latin typeface="+mn-lt"/>
              </a:rPr>
              <a:t>What each course module will contain</a:t>
            </a:r>
          </a:p>
        </p:txBody>
      </p:sp>
      <p:graphicFrame>
        <p:nvGraphicFramePr>
          <p:cNvPr id="20" name="Rectangle 3">
            <a:extLst>
              <a:ext uri="{FF2B5EF4-FFF2-40B4-BE49-F238E27FC236}">
                <a16:creationId xmlns:a16="http://schemas.microsoft.com/office/drawing/2014/main" id="{18D27C60-DB1D-47F2-36B8-BCD209963BB7}"/>
              </a:ext>
            </a:extLst>
          </p:cNvPr>
          <p:cNvGraphicFramePr/>
          <p:nvPr>
            <p:extLst>
              <p:ext uri="{D42A27DB-BD31-4B8C-83A1-F6EECF244321}">
                <p14:modId xmlns:p14="http://schemas.microsoft.com/office/powerpoint/2010/main" val="3988602341"/>
              </p:ext>
            </p:extLst>
          </p:nvPr>
        </p:nvGraphicFramePr>
        <p:xfrm>
          <a:off x="628650" y="1764665"/>
          <a:ext cx="7886700" cy="403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54742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EDEE968C-C47F-4E79-83CA-F2CC23456D4F}"/>
              </a:ext>
            </a:extLst>
          </p:cNvPr>
          <p:cNvSpPr txBox="1">
            <a:spLocks noChangeArrowheads="1"/>
          </p:cNvSpPr>
          <p:nvPr/>
        </p:nvSpPr>
        <p:spPr>
          <a:xfrm>
            <a:off x="515007" y="687480"/>
            <a:ext cx="6285186" cy="994172"/>
          </a:xfrm>
          <a:prstGeom prst="rect">
            <a:avLst/>
          </a:prstGeom>
        </p:spPr>
        <p:txBody>
          <a:bodyPr vert="horz" lIns="91440" tIns="45720" rIns="91440" bIns="45720" rtlCol="0" anchor="ctr">
            <a:noAutofit/>
          </a:bodyPr>
          <a:lstStyle>
            <a:lvl1pPr algn="l" defTabSz="914400" rtl="0" eaLnBrk="1" latinLnBrk="0" hangingPunct="1">
              <a:spcBef>
                <a:spcPct val="0"/>
              </a:spcBef>
              <a:buNone/>
              <a:defRPr sz="3600" b="1" kern="1200">
                <a:solidFill>
                  <a:srgbClr val="A50021"/>
                </a:solidFill>
                <a:latin typeface="+mj-lt"/>
                <a:ea typeface="+mj-ea"/>
                <a:cs typeface="+mj-cs"/>
              </a:defRPr>
            </a:lvl1pPr>
          </a:lstStyle>
          <a:p>
            <a:pPr marL="0" marR="0" lvl="0" indent="0" fontAlgn="auto">
              <a:lnSpc>
                <a:spcPct val="90000"/>
              </a:lnSpc>
              <a:spcAft>
                <a:spcPts val="600"/>
              </a:spcAft>
              <a:buClrTx/>
              <a:buSzTx/>
              <a:tabLst/>
              <a:defRPr/>
            </a:pPr>
            <a:r>
              <a:rPr kumimoji="0" lang="en-US" altLang="en-US" sz="4200" b="1" i="0" u="none" strike="noStrike" kern="1200" cap="none" spc="0" normalizeH="0" baseline="0" noProof="0" dirty="0">
                <a:ln>
                  <a:noFill/>
                </a:ln>
                <a:solidFill>
                  <a:srgbClr val="0070C0"/>
                </a:solidFill>
                <a:effectLst/>
                <a:uLnTx/>
                <a:uFillTx/>
                <a:latin typeface="+mn-lt"/>
                <a:ea typeface="+mj-ea"/>
                <a:cs typeface="+mj-cs"/>
              </a:rPr>
              <a:t>Teaching-learning methods</a:t>
            </a:r>
          </a:p>
        </p:txBody>
      </p:sp>
      <p:sp>
        <p:nvSpPr>
          <p:cNvPr id="7" name="Rectangle 3">
            <a:extLst>
              <a:ext uri="{FF2B5EF4-FFF2-40B4-BE49-F238E27FC236}">
                <a16:creationId xmlns:a16="http://schemas.microsoft.com/office/drawing/2014/main" id="{39380633-034D-440A-9F07-44DD86DF2FE5}"/>
              </a:ext>
            </a:extLst>
          </p:cNvPr>
          <p:cNvSpPr txBox="1">
            <a:spLocks noChangeArrowheads="1"/>
          </p:cNvSpPr>
          <p:nvPr/>
        </p:nvSpPr>
        <p:spPr>
          <a:xfrm>
            <a:off x="771459" y="2085703"/>
            <a:ext cx="5285341" cy="3788227"/>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Clr>
                <a:schemeClr val="tx1"/>
              </a:buClr>
              <a:buSzPct val="60000"/>
              <a:buFont typeface="Wingdings" pitchFamily="2" charset="2"/>
              <a:buChar char="q"/>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81000" marR="0" lvl="0" indent="-228600" fontAlgn="auto">
              <a:lnSpc>
                <a:spcPct val="90000"/>
              </a:lnSpc>
              <a:spcBef>
                <a:spcPct val="20000"/>
              </a:spcBef>
              <a:spcAft>
                <a:spcPts val="0"/>
              </a:spcAft>
              <a:buClr>
                <a:prstClr val="black"/>
              </a:buClr>
              <a:buSzPct val="60000"/>
              <a:buFont typeface="Arial" panose="020B0604020202020204" pitchFamily="34" charset="0"/>
              <a:buChar char="•"/>
              <a:tabLst/>
              <a:defRPr/>
            </a:pPr>
            <a:endParaRPr kumimoji="0" lang="en-US" altLang="en-US" sz="2200" b="1" i="0" u="none" strike="noStrike" cap="none" spc="0" normalizeH="0" baseline="0" noProof="0" dirty="0">
              <a:ln>
                <a:noFill/>
              </a:ln>
              <a:effectLst/>
              <a:uLnTx/>
              <a:uFillTx/>
            </a:endParaRPr>
          </a:p>
          <a:p>
            <a:pPr marL="152400" marR="0" lvl="0" indent="0" fontAlgn="auto">
              <a:lnSpc>
                <a:spcPct val="90000"/>
              </a:lnSpc>
              <a:spcBef>
                <a:spcPct val="20000"/>
              </a:spcBef>
              <a:spcAft>
                <a:spcPts val="0"/>
              </a:spcAft>
              <a:buClr>
                <a:prstClr val="black"/>
              </a:buClr>
              <a:buSzPct val="60000"/>
              <a:buNone/>
              <a:tabLst/>
              <a:defRPr/>
            </a:pPr>
            <a:r>
              <a:rPr kumimoji="0" lang="en-US" altLang="en-US" sz="2200" b="1" i="0" u="none" strike="noStrike" cap="none" spc="0" normalizeH="0" baseline="0" noProof="0" dirty="0">
                <a:ln>
                  <a:noFill/>
                </a:ln>
                <a:solidFill>
                  <a:srgbClr val="FF0000"/>
                </a:solidFill>
                <a:effectLst/>
                <a:uLnTx/>
                <a:uFillTx/>
              </a:rPr>
              <a:t>What the course organizers will do to support the participants:</a:t>
            </a:r>
          </a:p>
          <a:p>
            <a:pPr marL="381000" marR="0" lvl="0" indent="-228600" fontAlgn="auto">
              <a:lnSpc>
                <a:spcPct val="90000"/>
              </a:lnSpc>
              <a:spcBef>
                <a:spcPct val="20000"/>
              </a:spcBef>
              <a:spcAft>
                <a:spcPts val="0"/>
              </a:spcAft>
              <a:buClr>
                <a:prstClr val="black"/>
              </a:buClr>
              <a:buSzPct val="60000"/>
              <a:buFont typeface="Arial" panose="020B0604020202020204" pitchFamily="34" charset="0"/>
              <a:buChar char="•"/>
              <a:tabLst/>
              <a:defRPr/>
            </a:pPr>
            <a:endParaRPr kumimoji="0" lang="en-US" altLang="en-US" sz="800" b="1" i="0" u="none" strike="noStrike" cap="none" spc="0" normalizeH="0" baseline="0" noProof="0" dirty="0">
              <a:ln>
                <a:noFill/>
              </a:ln>
              <a:effectLst/>
              <a:uLnTx/>
              <a:uFillTx/>
            </a:endParaRPr>
          </a:p>
          <a:p>
            <a:pPr marR="0" lvl="0" indent="-228600" fontAlgn="auto">
              <a:lnSpc>
                <a:spcPct val="90000"/>
              </a:lnSpc>
              <a:spcBef>
                <a:spcPct val="20000"/>
              </a:spcBef>
              <a:spcAft>
                <a:spcPts val="0"/>
              </a:spcAft>
              <a:buClr>
                <a:prstClr val="black"/>
              </a:buClr>
              <a:buSzPct val="60000"/>
              <a:buFont typeface="Arial" panose="020B0604020202020204" pitchFamily="34" charset="0"/>
              <a:buChar char="•"/>
              <a:tabLst/>
              <a:defRPr/>
            </a:pPr>
            <a:r>
              <a:rPr kumimoji="0" lang="en-US" altLang="en-US" sz="2200" b="1" i="0" u="none" strike="noStrike" cap="none" spc="0" normalizeH="0" baseline="0" noProof="0" dirty="0">
                <a:ln>
                  <a:noFill/>
                </a:ln>
                <a:effectLst/>
                <a:uLnTx/>
                <a:uFillTx/>
              </a:rPr>
              <a:t>A GFMER mentor will be assigned to you at the start of the course, to serve as your coach and guide.</a:t>
            </a:r>
          </a:p>
          <a:p>
            <a:pPr marR="0" lvl="0" indent="-228600" fontAlgn="auto">
              <a:lnSpc>
                <a:spcPct val="90000"/>
              </a:lnSpc>
              <a:spcBef>
                <a:spcPct val="20000"/>
              </a:spcBef>
              <a:spcAft>
                <a:spcPts val="0"/>
              </a:spcAft>
              <a:buClr>
                <a:prstClr val="black"/>
              </a:buClr>
              <a:buSzPct val="60000"/>
              <a:buFont typeface="Arial" panose="020B0604020202020204" pitchFamily="34" charset="0"/>
              <a:buChar char="•"/>
              <a:tabLst/>
              <a:defRPr/>
            </a:pPr>
            <a:r>
              <a:rPr kumimoji="0" lang="en-US" altLang="en-US" sz="2200" b="1" i="0" u="none" strike="noStrike" cap="none" spc="0" normalizeH="0" baseline="0" noProof="0" dirty="0">
                <a:ln>
                  <a:noFill/>
                </a:ln>
                <a:effectLst/>
                <a:uLnTx/>
                <a:uFillTx/>
              </a:rPr>
              <a:t>Your mentor will review your paperwork assignments &amp; research protocols and provide you with feedback promptly.</a:t>
            </a:r>
          </a:p>
          <a:p>
            <a:pPr marR="0" lvl="0" indent="-228600" fontAlgn="auto">
              <a:lnSpc>
                <a:spcPct val="90000"/>
              </a:lnSpc>
              <a:spcBef>
                <a:spcPct val="20000"/>
              </a:spcBef>
              <a:spcAft>
                <a:spcPts val="0"/>
              </a:spcAft>
              <a:buClr>
                <a:prstClr val="black"/>
              </a:buClr>
              <a:buSzPct val="60000"/>
              <a:buFont typeface="Arial" panose="020B0604020202020204" pitchFamily="34" charset="0"/>
              <a:buChar char="•"/>
              <a:tabLst/>
              <a:defRPr/>
            </a:pPr>
            <a:r>
              <a:rPr kumimoji="0" lang="en-US" altLang="en-US" sz="2200" b="1" i="0" u="none" strike="noStrike" cap="none" spc="0" normalizeH="0" baseline="0" noProof="0" dirty="0">
                <a:ln>
                  <a:noFill/>
                </a:ln>
                <a:effectLst/>
                <a:uLnTx/>
                <a:uFillTx/>
              </a:rPr>
              <a:t>You can reach out to your mentor by email whenever required or if needed by phone.</a:t>
            </a:r>
          </a:p>
          <a:p>
            <a:pPr marR="0" lvl="0" indent="-228600" fontAlgn="auto">
              <a:lnSpc>
                <a:spcPct val="90000"/>
              </a:lnSpc>
              <a:spcBef>
                <a:spcPct val="20000"/>
              </a:spcBef>
              <a:spcAft>
                <a:spcPts val="0"/>
              </a:spcAft>
              <a:buClr>
                <a:prstClr val="black"/>
              </a:buClr>
              <a:buSzPct val="60000"/>
              <a:buFont typeface="Arial" panose="020B0604020202020204" pitchFamily="34" charset="0"/>
              <a:buChar char="•"/>
              <a:tabLst/>
              <a:defRPr/>
            </a:pPr>
            <a:r>
              <a:rPr kumimoji="0" lang="en-US" altLang="en-US" sz="2200" b="1" i="0" u="none" strike="noStrike" cap="none" spc="0" normalizeH="0" baseline="0" noProof="0" dirty="0">
                <a:ln>
                  <a:noFill/>
                </a:ln>
                <a:effectLst/>
                <a:uLnTx/>
                <a:uFillTx/>
              </a:rPr>
              <a:t>You can always contact the GFMER secretariat with questions or concerns.</a:t>
            </a:r>
          </a:p>
          <a:p>
            <a:pPr marL="0" marR="0" lvl="0" indent="-228600" fontAlgn="auto">
              <a:lnSpc>
                <a:spcPct val="90000"/>
              </a:lnSpc>
              <a:spcBef>
                <a:spcPct val="20000"/>
              </a:spcBef>
              <a:spcAft>
                <a:spcPts val="0"/>
              </a:spcAft>
              <a:buClr>
                <a:prstClr val="black"/>
              </a:buClr>
              <a:buSzPct val="60000"/>
              <a:buFont typeface="Arial" panose="020B0604020202020204" pitchFamily="34" charset="0"/>
              <a:buChar char="•"/>
              <a:tabLst/>
              <a:defRPr/>
            </a:pPr>
            <a:endParaRPr kumimoji="0" lang="en-US" altLang="en-US" sz="2200" b="1" i="0" u="none" strike="noStrike" cap="none" spc="0" normalizeH="0" baseline="0" noProof="0" dirty="0">
              <a:ln>
                <a:noFill/>
              </a:ln>
              <a:effectLst/>
              <a:uLnTx/>
              <a:uFillTx/>
            </a:endParaRPr>
          </a:p>
        </p:txBody>
      </p:sp>
      <p:sp>
        <p:nvSpPr>
          <p:cNvPr id="14" name="Rectangle 13">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Oval 15">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1" name="Graphic 10" descr="Classroom">
            <a:extLst>
              <a:ext uri="{FF2B5EF4-FFF2-40B4-BE49-F238E27FC236}">
                <a16:creationId xmlns:a16="http://schemas.microsoft.com/office/drawing/2014/main" id="{8BDFD9B6-20BD-A53B-3721-E1857938FB39}"/>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Tree>
    <p:extLst>
      <p:ext uri="{BB962C8B-B14F-4D97-AF65-F5344CB8AC3E}">
        <p14:creationId xmlns:p14="http://schemas.microsoft.com/office/powerpoint/2010/main" val="1892421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6C23F003-3931-422E-B4E7-B24E59F08F65}"/>
              </a:ext>
            </a:extLst>
          </p:cNvPr>
          <p:cNvSpPr txBox="1">
            <a:spLocks noChangeArrowheads="1"/>
          </p:cNvSpPr>
          <p:nvPr/>
        </p:nvSpPr>
        <p:spPr>
          <a:xfrm>
            <a:off x="294291" y="354307"/>
            <a:ext cx="6810702" cy="994172"/>
          </a:xfrm>
          <a:prstGeom prst="rect">
            <a:avLst/>
          </a:prstGeom>
        </p:spPr>
        <p:txBody>
          <a:bodyPr vert="horz" lIns="91440" tIns="45720" rIns="91440" bIns="45720" rtlCol="0" anchor="ctr">
            <a:noAutofit/>
          </a:bodyPr>
          <a:lstStyle>
            <a:lvl1pPr algn="l" defTabSz="914400" rtl="0" eaLnBrk="1" latinLnBrk="0" hangingPunct="1">
              <a:spcBef>
                <a:spcPct val="0"/>
              </a:spcBef>
              <a:buNone/>
              <a:defRPr sz="3600" b="1" kern="1200">
                <a:solidFill>
                  <a:srgbClr val="A50021"/>
                </a:solidFill>
                <a:latin typeface="+mj-lt"/>
                <a:ea typeface="+mj-ea"/>
                <a:cs typeface="+mj-cs"/>
              </a:defRPr>
            </a:lvl1pPr>
          </a:lstStyle>
          <a:p>
            <a:pPr marL="0" marR="0" lvl="0" indent="0" fontAlgn="auto">
              <a:lnSpc>
                <a:spcPct val="90000"/>
              </a:lnSpc>
              <a:spcAft>
                <a:spcPts val="600"/>
              </a:spcAft>
              <a:buClrTx/>
              <a:buSzTx/>
              <a:tabLst/>
              <a:defRPr/>
            </a:pPr>
            <a:r>
              <a:rPr kumimoji="0" lang="en-US" altLang="en-US" sz="4200" b="1" i="0" u="none" strike="noStrike" kern="1200" cap="none" spc="0" normalizeH="0" baseline="0" noProof="0" dirty="0">
                <a:ln>
                  <a:noFill/>
                </a:ln>
                <a:solidFill>
                  <a:srgbClr val="0070C0"/>
                </a:solidFill>
                <a:effectLst/>
                <a:uLnTx/>
                <a:uFillTx/>
                <a:latin typeface="+mn-lt"/>
                <a:ea typeface="+mj-ea"/>
                <a:cs typeface="+mj-cs"/>
              </a:rPr>
              <a:t>Teaching-learning methods </a:t>
            </a:r>
            <a:r>
              <a:rPr kumimoji="0" lang="en-US" altLang="en-US" sz="1400" b="1" i="0" u="none" strike="noStrike" kern="1200" cap="none" spc="0" normalizeH="0" baseline="0" noProof="0" dirty="0">
                <a:ln>
                  <a:noFill/>
                </a:ln>
                <a:solidFill>
                  <a:srgbClr val="0070C0"/>
                </a:solidFill>
                <a:effectLst/>
                <a:uLnTx/>
                <a:uFillTx/>
                <a:latin typeface="+mn-lt"/>
                <a:ea typeface="+mj-ea"/>
                <a:cs typeface="+mj-cs"/>
              </a:rPr>
              <a:t>cont’d</a:t>
            </a:r>
          </a:p>
        </p:txBody>
      </p:sp>
      <p:sp>
        <p:nvSpPr>
          <p:cNvPr id="7" name="Rectangle 3">
            <a:extLst>
              <a:ext uri="{FF2B5EF4-FFF2-40B4-BE49-F238E27FC236}">
                <a16:creationId xmlns:a16="http://schemas.microsoft.com/office/drawing/2014/main" id="{22F51218-EB77-4510-96F9-050F6F7AFAC9}"/>
              </a:ext>
            </a:extLst>
          </p:cNvPr>
          <p:cNvSpPr txBox="1">
            <a:spLocks noChangeArrowheads="1"/>
          </p:cNvSpPr>
          <p:nvPr/>
        </p:nvSpPr>
        <p:spPr>
          <a:xfrm>
            <a:off x="42039" y="1498867"/>
            <a:ext cx="6905297" cy="4594488"/>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Clr>
                <a:schemeClr val="tx1"/>
              </a:buClr>
              <a:buSzPct val="60000"/>
              <a:buFont typeface="Wingdings" pitchFamily="2" charset="2"/>
              <a:buChar char="q"/>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2400" marR="0" lvl="0" indent="0" fontAlgn="auto">
              <a:lnSpc>
                <a:spcPct val="90000"/>
              </a:lnSpc>
              <a:spcBef>
                <a:spcPct val="20000"/>
              </a:spcBef>
              <a:spcAft>
                <a:spcPts val="0"/>
              </a:spcAft>
              <a:buClr>
                <a:sysClr val="windowText" lastClr="000000"/>
              </a:buClr>
              <a:buSzPct val="60000"/>
              <a:buNone/>
              <a:tabLst/>
              <a:defRPr/>
            </a:pPr>
            <a:r>
              <a:rPr kumimoji="0" lang="en-US" altLang="en-US" sz="1900" b="1" i="0" u="none" strike="noStrike" cap="none" spc="0" normalizeH="0" baseline="0" noProof="0" dirty="0">
                <a:ln>
                  <a:noFill/>
                </a:ln>
                <a:solidFill>
                  <a:srgbClr val="0070C0"/>
                </a:solidFill>
                <a:effectLst/>
                <a:uLnTx/>
                <a:uFillTx/>
              </a:rPr>
              <a:t>What is required of you (the course participants): </a:t>
            </a:r>
          </a:p>
          <a:p>
            <a:pPr marL="342900" marR="0" lvl="0" indent="-228600" fontAlgn="auto">
              <a:lnSpc>
                <a:spcPct val="90000"/>
              </a:lnSpc>
              <a:spcBef>
                <a:spcPct val="20000"/>
              </a:spcBef>
              <a:spcAft>
                <a:spcPts val="0"/>
              </a:spcAft>
              <a:buClr>
                <a:sysClr val="windowText" lastClr="000000"/>
              </a:buClr>
              <a:buSzPct val="60000"/>
              <a:buFont typeface="Arial" panose="020B0604020202020204" pitchFamily="34" charset="0"/>
              <a:buChar char="•"/>
              <a:tabLst/>
              <a:defRPr/>
            </a:pPr>
            <a:r>
              <a:rPr kumimoji="0" lang="en-US" altLang="en-US" sz="1900" b="1" i="0" u="none" strike="noStrike" cap="none" spc="0" normalizeH="0" baseline="0" noProof="0" dirty="0">
                <a:ln>
                  <a:noFill/>
                </a:ln>
                <a:effectLst/>
                <a:uLnTx/>
                <a:uFillTx/>
              </a:rPr>
              <a:t>To connect with your mentors at the start of the course &amp; to reach out to them when needed</a:t>
            </a:r>
          </a:p>
          <a:p>
            <a:pPr marL="342900" marR="0" lvl="0" indent="-228600" fontAlgn="auto">
              <a:lnSpc>
                <a:spcPct val="90000"/>
              </a:lnSpc>
              <a:spcBef>
                <a:spcPct val="20000"/>
              </a:spcBef>
              <a:spcAft>
                <a:spcPts val="0"/>
              </a:spcAft>
              <a:buClr>
                <a:sysClr val="windowText" lastClr="000000"/>
              </a:buClr>
              <a:buSzPct val="60000"/>
              <a:buFont typeface="Arial" panose="020B0604020202020204" pitchFamily="34" charset="0"/>
              <a:buChar char="•"/>
              <a:tabLst/>
              <a:defRPr/>
            </a:pPr>
            <a:r>
              <a:rPr lang="en-US" altLang="en-US" sz="1900" b="1" dirty="0"/>
              <a:t>To develop and submit a research protocol under the </a:t>
            </a:r>
            <a:br>
              <a:rPr lang="en-US" altLang="en-US" sz="1900" b="1" dirty="0"/>
            </a:br>
            <a:r>
              <a:rPr lang="en-US" altLang="en-US" sz="1900" b="1" dirty="0"/>
              <a:t>guidance of your mentor</a:t>
            </a:r>
            <a:endParaRPr kumimoji="0" lang="en-US" altLang="en-US" sz="1900" b="1" i="0" u="none" strike="noStrike" cap="none" spc="0" normalizeH="0" baseline="0" noProof="0" dirty="0">
              <a:ln>
                <a:noFill/>
              </a:ln>
              <a:effectLst/>
              <a:uLnTx/>
              <a:uFillTx/>
            </a:endParaRPr>
          </a:p>
          <a:p>
            <a:pPr marL="342900" marR="0" lvl="0" indent="-228600" fontAlgn="auto">
              <a:lnSpc>
                <a:spcPct val="90000"/>
              </a:lnSpc>
              <a:spcBef>
                <a:spcPct val="20000"/>
              </a:spcBef>
              <a:spcAft>
                <a:spcPts val="0"/>
              </a:spcAft>
              <a:buClr>
                <a:sysClr val="windowText" lastClr="000000"/>
              </a:buClr>
              <a:buSzPct val="60000"/>
              <a:buFont typeface="Arial" panose="020B0604020202020204" pitchFamily="34" charset="0"/>
              <a:buChar char="•"/>
              <a:tabLst/>
              <a:defRPr/>
            </a:pPr>
            <a:r>
              <a:rPr kumimoji="0" lang="en-US" altLang="en-US" sz="1900" b="1" i="0" u="none" strike="noStrike" cap="none" spc="0" normalizeH="0" baseline="0" noProof="0" dirty="0">
                <a:ln>
                  <a:noFill/>
                </a:ln>
                <a:effectLst/>
                <a:uLnTx/>
                <a:uFillTx/>
              </a:rPr>
              <a:t>To complete &amp; submit the end of course evaluation</a:t>
            </a:r>
            <a:endParaRPr lang="en-US" altLang="en-US" sz="1900" dirty="0"/>
          </a:p>
          <a:p>
            <a:pPr marL="114300" marR="0" lvl="0" indent="0" fontAlgn="auto">
              <a:lnSpc>
                <a:spcPct val="90000"/>
              </a:lnSpc>
              <a:spcBef>
                <a:spcPct val="20000"/>
              </a:spcBef>
              <a:spcAft>
                <a:spcPts val="0"/>
              </a:spcAft>
              <a:buClr>
                <a:sysClr val="windowText" lastClr="000000"/>
              </a:buClr>
              <a:buSzPct val="60000"/>
              <a:buNone/>
              <a:tabLst/>
              <a:defRPr/>
            </a:pPr>
            <a:endParaRPr kumimoji="0" lang="en-US" altLang="en-US" sz="800" b="1" i="0" u="none" strike="noStrike" cap="none" spc="0" normalizeH="0" baseline="0" noProof="0" dirty="0">
              <a:ln>
                <a:noFill/>
              </a:ln>
              <a:effectLst/>
              <a:uLnTx/>
              <a:uFillTx/>
            </a:endParaRPr>
          </a:p>
          <a:p>
            <a:pPr marL="114300" marR="0" lvl="0" indent="0" fontAlgn="auto">
              <a:lnSpc>
                <a:spcPct val="90000"/>
              </a:lnSpc>
              <a:spcBef>
                <a:spcPct val="20000"/>
              </a:spcBef>
              <a:spcAft>
                <a:spcPts val="0"/>
              </a:spcAft>
              <a:buClr>
                <a:sysClr val="windowText" lastClr="000000"/>
              </a:buClr>
              <a:buSzPct val="60000"/>
              <a:buNone/>
              <a:tabLst/>
              <a:defRPr/>
            </a:pPr>
            <a:r>
              <a:rPr kumimoji="0" lang="en-US" altLang="en-US" sz="1900" b="1" i="0" u="none" strike="noStrike" cap="none" spc="0" normalizeH="0" baseline="0" noProof="0" dirty="0">
                <a:ln>
                  <a:noFill/>
                </a:ln>
                <a:solidFill>
                  <a:srgbClr val="0070C0"/>
                </a:solidFill>
                <a:effectLst/>
                <a:uLnTx/>
                <a:uFillTx/>
              </a:rPr>
              <a:t>For each module:</a:t>
            </a:r>
          </a:p>
          <a:p>
            <a:pPr lvl="0" indent="-228600">
              <a:lnSpc>
                <a:spcPct val="90000"/>
              </a:lnSpc>
              <a:buClr>
                <a:sysClr val="windowText" lastClr="000000"/>
              </a:buClr>
              <a:buFont typeface="Arial" panose="020B0604020202020204" pitchFamily="34" charset="0"/>
              <a:buChar char="•"/>
            </a:pPr>
            <a:r>
              <a:rPr lang="en-US" altLang="en-US" sz="1900" b="1" dirty="0">
                <a:solidFill>
                  <a:srgbClr val="C00000"/>
                </a:solidFill>
              </a:rPr>
              <a:t>Study the slide sets</a:t>
            </a:r>
          </a:p>
          <a:p>
            <a:pPr lvl="0" indent="-228600">
              <a:lnSpc>
                <a:spcPct val="90000"/>
              </a:lnSpc>
              <a:buClr>
                <a:sysClr val="windowText" lastClr="000000"/>
              </a:buClr>
              <a:buFont typeface="Arial" panose="020B0604020202020204" pitchFamily="34" charset="0"/>
              <a:buChar char="•"/>
            </a:pPr>
            <a:r>
              <a:rPr lang="en-US" altLang="en-US" sz="1900" b="1" dirty="0">
                <a:solidFill>
                  <a:srgbClr val="C00000"/>
                </a:solidFill>
              </a:rPr>
              <a:t>Read all accompanying documents</a:t>
            </a:r>
          </a:p>
          <a:p>
            <a:pPr lvl="0" indent="-228600">
              <a:lnSpc>
                <a:spcPct val="90000"/>
              </a:lnSpc>
              <a:buClr>
                <a:sysClr val="windowText" lastClr="000000"/>
              </a:buClr>
              <a:buFont typeface="Arial" panose="020B0604020202020204" pitchFamily="34" charset="0"/>
              <a:buChar char="•"/>
            </a:pPr>
            <a:r>
              <a:rPr lang="en-US" altLang="en-US" sz="1900" b="1" dirty="0">
                <a:solidFill>
                  <a:srgbClr val="C00000"/>
                </a:solidFill>
              </a:rPr>
              <a:t>Complete the short assignments and the end of course MCQs</a:t>
            </a:r>
          </a:p>
          <a:p>
            <a:pPr lvl="0" indent="-228600">
              <a:lnSpc>
                <a:spcPct val="90000"/>
              </a:lnSpc>
              <a:buClr>
                <a:sysClr val="windowText" lastClr="000000"/>
              </a:buClr>
              <a:buFont typeface="Arial" panose="020B0604020202020204" pitchFamily="34" charset="0"/>
              <a:buChar char="•"/>
            </a:pPr>
            <a:r>
              <a:rPr lang="en-US" altLang="en-US" sz="1900" b="1" dirty="0">
                <a:solidFill>
                  <a:srgbClr val="C00000"/>
                </a:solidFill>
              </a:rPr>
              <a:t>Attend the live webinars and/ or watch the recordings</a:t>
            </a:r>
          </a:p>
          <a:p>
            <a:pPr lvl="0" indent="-228600">
              <a:lnSpc>
                <a:spcPct val="90000"/>
              </a:lnSpc>
              <a:buClr>
                <a:sysClr val="windowText" lastClr="000000"/>
              </a:buClr>
              <a:buFont typeface="Arial" panose="020B0604020202020204" pitchFamily="34" charset="0"/>
              <a:buChar char="•"/>
            </a:pPr>
            <a:r>
              <a:rPr kumimoji="0" lang="en-US" altLang="en-US" sz="1900" b="1" i="0" u="none" strike="noStrike" cap="none" spc="0" normalizeH="0" baseline="0" noProof="0" dirty="0">
                <a:ln>
                  <a:noFill/>
                </a:ln>
                <a:solidFill>
                  <a:srgbClr val="C00000"/>
                </a:solidFill>
                <a:effectLst/>
                <a:uLnTx/>
                <a:uFillTx/>
              </a:rPr>
              <a:t>Participate in the course Google Groups forum</a:t>
            </a:r>
          </a:p>
          <a:p>
            <a:pPr marL="342900" marR="0" lvl="0" indent="-228600" fontAlgn="auto">
              <a:lnSpc>
                <a:spcPct val="90000"/>
              </a:lnSpc>
              <a:spcBef>
                <a:spcPct val="20000"/>
              </a:spcBef>
              <a:spcAft>
                <a:spcPts val="0"/>
              </a:spcAft>
              <a:buClr>
                <a:sysClr val="windowText" lastClr="000000"/>
              </a:buClr>
              <a:buSzPct val="60000"/>
              <a:buFont typeface="Arial" panose="020B0604020202020204" pitchFamily="34" charset="0"/>
              <a:buChar char="•"/>
              <a:tabLst/>
              <a:defRPr/>
            </a:pPr>
            <a:r>
              <a:rPr kumimoji="0" lang="en-US" altLang="en-US" sz="1900" b="1" i="0" u="none" strike="noStrike" cap="none" spc="0" normalizeH="0" baseline="0" noProof="0" dirty="0">
                <a:ln>
                  <a:noFill/>
                </a:ln>
                <a:solidFill>
                  <a:srgbClr val="C00000"/>
                </a:solidFill>
                <a:effectLst/>
                <a:uLnTx/>
                <a:uFillTx/>
              </a:rPr>
              <a:t>Participate in the end-of-course ZOOM meeting</a:t>
            </a:r>
          </a:p>
          <a:p>
            <a:pPr marL="342900" marR="0" lvl="0" indent="-228600" fontAlgn="auto">
              <a:lnSpc>
                <a:spcPct val="90000"/>
              </a:lnSpc>
              <a:spcBef>
                <a:spcPct val="20000"/>
              </a:spcBef>
              <a:spcAft>
                <a:spcPts val="0"/>
              </a:spcAft>
              <a:buClr>
                <a:sysClr val="windowText" lastClr="000000"/>
              </a:buClr>
              <a:buSzPct val="60000"/>
              <a:buFont typeface="Arial" panose="020B0604020202020204" pitchFamily="34" charset="0"/>
              <a:buChar char="•"/>
              <a:tabLst/>
              <a:defRPr/>
            </a:pPr>
            <a:endParaRPr lang="en-US" altLang="en-US" sz="800" b="1" dirty="0"/>
          </a:p>
          <a:p>
            <a:pPr marL="342900" marR="0" lvl="0" indent="-228600" fontAlgn="auto">
              <a:lnSpc>
                <a:spcPct val="90000"/>
              </a:lnSpc>
              <a:spcBef>
                <a:spcPct val="20000"/>
              </a:spcBef>
              <a:spcAft>
                <a:spcPts val="0"/>
              </a:spcAft>
              <a:buClr>
                <a:sysClr val="windowText" lastClr="000000"/>
              </a:buClr>
              <a:buSzPct val="60000"/>
              <a:buFont typeface="Arial" panose="020B0604020202020204" pitchFamily="34" charset="0"/>
              <a:buChar char="•"/>
              <a:tabLst/>
              <a:defRPr/>
            </a:pPr>
            <a:endParaRPr kumimoji="0" lang="en-US" altLang="en-US" sz="1900" b="1" i="0" u="none" strike="noStrike" cap="none" spc="0" normalizeH="0" baseline="0" noProof="0" dirty="0">
              <a:ln>
                <a:noFill/>
              </a:ln>
              <a:effectLst/>
              <a:uLnTx/>
              <a:uFillTx/>
            </a:endParaRPr>
          </a:p>
        </p:txBody>
      </p:sp>
      <p:sp>
        <p:nvSpPr>
          <p:cNvPr id="14" name="Rectangle 13">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Oval 15">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1" name="Graphic 10" descr="Classroom">
            <a:extLst>
              <a:ext uri="{FF2B5EF4-FFF2-40B4-BE49-F238E27FC236}">
                <a16:creationId xmlns:a16="http://schemas.microsoft.com/office/drawing/2014/main" id="{78A17058-7672-6D88-A2EE-33C724CC98A5}"/>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17707" y="2857272"/>
            <a:ext cx="1143455" cy="1143455"/>
          </a:xfrm>
          <a:prstGeom prst="rect">
            <a:avLst/>
          </a:prstGeom>
        </p:spPr>
      </p:pic>
      <p:sp>
        <p:nvSpPr>
          <p:cNvPr id="5" name="TextBox 4">
            <a:extLst>
              <a:ext uri="{FF2B5EF4-FFF2-40B4-BE49-F238E27FC236}">
                <a16:creationId xmlns:a16="http://schemas.microsoft.com/office/drawing/2014/main" id="{10DB4F66-773D-3E95-8A70-92D00666A235}"/>
              </a:ext>
            </a:extLst>
          </p:cNvPr>
          <p:cNvSpPr txBox="1"/>
          <p:nvPr/>
        </p:nvSpPr>
        <p:spPr>
          <a:xfrm>
            <a:off x="1239520" y="6269285"/>
            <a:ext cx="5523229" cy="535531"/>
          </a:xfrm>
          <a:prstGeom prst="rect">
            <a:avLst/>
          </a:prstGeom>
          <a:noFill/>
        </p:spPr>
        <p:txBody>
          <a:bodyPr wrap="square">
            <a:spAutoFit/>
          </a:bodyPr>
          <a:lstStyle/>
          <a:p>
            <a:pPr marL="0" marR="0" lvl="0" indent="0" algn="l" defTabSz="914400" rtl="0" eaLnBrk="1" fontAlgn="auto" latinLnBrk="0" hangingPunct="1">
              <a:lnSpc>
                <a:spcPct val="90000"/>
              </a:lnSpc>
              <a:spcBef>
                <a:spcPct val="20000"/>
              </a:spcBef>
              <a:spcAft>
                <a:spcPts val="0"/>
              </a:spcAft>
              <a:buClr>
                <a:sysClr val="windowText" lastClr="000000"/>
              </a:buClr>
              <a:buSzPct val="60000"/>
              <a:buFontTx/>
              <a:buNone/>
              <a:tabLst/>
              <a:defRPr/>
            </a:pPr>
            <a:r>
              <a:rPr kumimoji="0" lang="en-US" altLang="en-US" sz="1600" b="1" i="1" u="none" strike="noStrike" kern="1200" cap="none" spc="0" normalizeH="0" baseline="0" noProof="0" dirty="0">
                <a:ln>
                  <a:noFill/>
                </a:ln>
                <a:solidFill>
                  <a:srgbClr val="C00000"/>
                </a:solidFill>
                <a:effectLst/>
                <a:uLnTx/>
                <a:uFillTx/>
                <a:latin typeface="Calibri" panose="020F0502020204030204"/>
                <a:ea typeface="+mn-ea"/>
                <a:cs typeface="+mn-cs"/>
              </a:rPr>
              <a:t>Each module will take about 6 hours of work/week (total 60 hours of work including research protocol development)</a:t>
            </a:r>
          </a:p>
        </p:txBody>
      </p:sp>
    </p:spTree>
    <p:extLst>
      <p:ext uri="{BB962C8B-B14F-4D97-AF65-F5344CB8AC3E}">
        <p14:creationId xmlns:p14="http://schemas.microsoft.com/office/powerpoint/2010/main" val="29532446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773E3B195DDEC4DA3286754E5D2D861" ma:contentTypeVersion="13" ma:contentTypeDescription="Create a new document." ma:contentTypeScope="" ma:versionID="a13b43d1f2826fd0941c6a705a794ec5">
  <xsd:schema xmlns:xsd="http://www.w3.org/2001/XMLSchema" xmlns:xs="http://www.w3.org/2001/XMLSchema" xmlns:p="http://schemas.microsoft.com/office/2006/metadata/properties" xmlns:ns3="f2f6d5af-f638-4f62-aa1e-f841ead3cdd3" xmlns:ns4="b4570ebe-0c37-4beb-883b-16e07b099dac" targetNamespace="http://schemas.microsoft.com/office/2006/metadata/properties" ma:root="true" ma:fieldsID="72fe3a050e50436627a4bd56df435b00" ns3:_="" ns4:_="">
    <xsd:import namespace="f2f6d5af-f638-4f62-aa1e-f841ead3cdd3"/>
    <xsd:import namespace="b4570ebe-0c37-4beb-883b-16e07b099dac"/>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Location"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f6d5af-f638-4f62-aa1e-f841ead3cdd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Location" ma:index="11" nillable="true" ma:displayName="Location" ma:internalName="MediaServiceLocatio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4570ebe-0c37-4beb-883b-16e07b099dac"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AA58BD3-337F-4F4E-9BFE-BA289849EA28}">
  <ds:schemaRefs>
    <ds:schemaRef ds:uri="http://www.w3.org/XML/1998/namespace"/>
    <ds:schemaRef ds:uri="http://purl.org/dc/dcmitype/"/>
    <ds:schemaRef ds:uri="http://schemas.microsoft.com/office/2006/documentManagement/types"/>
    <ds:schemaRef ds:uri="http://schemas.microsoft.com/office/infopath/2007/PartnerControls"/>
    <ds:schemaRef ds:uri="http://purl.org/dc/terms/"/>
    <ds:schemaRef ds:uri="http://schemas.openxmlformats.org/package/2006/metadata/core-properties"/>
    <ds:schemaRef ds:uri="b4570ebe-0c37-4beb-883b-16e07b099dac"/>
    <ds:schemaRef ds:uri="f2f6d5af-f638-4f62-aa1e-f841ead3cdd3"/>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46698B39-8743-412B-8D61-ADF8F971A5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f6d5af-f638-4f62-aa1e-f841ead3cdd3"/>
    <ds:schemaRef ds:uri="b4570ebe-0c37-4beb-883b-16e07b099d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7933DC8-1A7C-46F1-9EBC-C58F0E66DC5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1</TotalTime>
  <Words>1070</Words>
  <Application>Microsoft Office PowerPoint</Application>
  <PresentationFormat>On-screen Show (4:3)</PresentationFormat>
  <Paragraphs>140</Paragraphs>
  <Slides>14</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Symbol</vt:lpstr>
      <vt:lpstr>Wingdings</vt:lpstr>
      <vt:lpstr>Office Theme</vt:lpstr>
      <vt:lpstr>PowerPoint Presentation</vt:lpstr>
      <vt:lpstr>Collaborating partners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Online meeting schedules</vt:lpstr>
      <vt:lpstr>PowerPoint Presentation</vt:lpstr>
      <vt:lpstr>PowerPoint Presentation</vt:lpstr>
      <vt:lpstr>PowerPoint Presentation</vt:lpstr>
    </vt:vector>
  </TitlesOfParts>
  <Company>GFMER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overview - Raqibat Idris</dc:title>
  <dc:creator>Raqibat Idris</dc:creator>
  <cp:lastModifiedBy>Aldo Campana</cp:lastModifiedBy>
  <cp:revision>88</cp:revision>
  <dcterms:created xsi:type="dcterms:W3CDTF">2021-06-02T21:15:26Z</dcterms:created>
  <dcterms:modified xsi:type="dcterms:W3CDTF">2025-08-21T11:24:53Z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0x010100D773E3B195DDEC4DA3286754E5D2D861</vt:lpwstr>
  </property>
</Properties>
</file>